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 id="2147483655" r:id="rId4"/>
  </p:sldMasterIdLst>
  <p:notesMasterIdLst>
    <p:notesMasterId r:id="rId6"/>
  </p:notesMasterIdLst>
  <p:sldIdLst>
    <p:sldId id="256" r:id="rId5"/>
  </p:sldIdLst>
  <p:sldSz cx="32918400" cy="21945600"/>
  <p:notesSz cx="6858000" cy="9144000"/>
  <p:defaultText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2">
          <p15:clr>
            <a:srgbClr val="A4A3A4"/>
          </p15:clr>
        </p15:guide>
        <p15:guide id="2" orient="horz" pos="192">
          <p15:clr>
            <a:srgbClr val="A4A3A4"/>
          </p15:clr>
        </p15:guide>
        <p15:guide id="3" orient="horz" pos="13440">
          <p15:clr>
            <a:srgbClr val="A4A3A4"/>
          </p15:clr>
        </p15:guide>
        <p15:guide id="4" orient="horz">
          <p15:clr>
            <a:srgbClr val="A4A3A4"/>
          </p15:clr>
        </p15:guide>
        <p15:guide id="5" pos="436">
          <p15:clr>
            <a:srgbClr val="A4A3A4"/>
          </p15:clr>
        </p15:guide>
        <p15:guide id="6" pos="203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00"/>
    <a:srgbClr val="BED600"/>
    <a:srgbClr val="1C652F"/>
    <a:srgbClr val="4D5B6E"/>
    <a:srgbClr val="25410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7" autoAdjust="0"/>
    <p:restoredTop sz="94732" autoAdjust="0"/>
  </p:normalViewPr>
  <p:slideViewPr>
    <p:cSldViewPr snapToGrid="0" snapToObjects="1" showGuides="1">
      <p:cViewPr varScale="1">
        <p:scale>
          <a:sx n="35" d="100"/>
          <a:sy n="35" d="100"/>
        </p:scale>
        <p:origin x="1554" y="96"/>
      </p:cViewPr>
      <p:guideLst>
        <p:guide orient="horz" pos="2212"/>
        <p:guide orient="horz" pos="192"/>
        <p:guide orient="horz" pos="13440"/>
        <p:guide orient="horz"/>
        <p:guide pos="436"/>
        <p:guide pos="203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125" d="100"/>
          <a:sy n="125" d="100"/>
        </p:scale>
        <p:origin x="-466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8/15/2018</a:t>
            </a:fld>
            <a:endParaRPr lang="en-US" dirty="0"/>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35223949"/>
      </p:ext>
    </p:extLst>
  </p:cSld>
  <p:clrMap bg1="lt1" tx1="dk1" bg2="lt2" tx2="dk2" accent1="accent1" accent2="accent2" accent3="accent3" accent4="accent4" accent5="accent5" accent6="accent6" hlink="hlink" folHlink="folHlink"/>
  <p:notesStyle>
    <a:lvl1pPr marL="0" algn="l" defTabSz="3134552" rtl="0" eaLnBrk="1" latinLnBrk="0" hangingPunct="1">
      <a:defRPr sz="4100" kern="1200">
        <a:solidFill>
          <a:schemeClr val="tx1"/>
        </a:solidFill>
        <a:latin typeface="+mn-lt"/>
        <a:ea typeface="+mn-ea"/>
        <a:cs typeface="+mn-cs"/>
      </a:defRPr>
    </a:lvl1pPr>
    <a:lvl2pPr marL="1567277" algn="l" defTabSz="3134552" rtl="0" eaLnBrk="1" latinLnBrk="0" hangingPunct="1">
      <a:defRPr sz="4100" kern="1200">
        <a:solidFill>
          <a:schemeClr val="tx1"/>
        </a:solidFill>
        <a:latin typeface="+mn-lt"/>
        <a:ea typeface="+mn-ea"/>
        <a:cs typeface="+mn-cs"/>
      </a:defRPr>
    </a:lvl2pPr>
    <a:lvl3pPr marL="3134552" algn="l" defTabSz="3134552" rtl="0" eaLnBrk="1" latinLnBrk="0" hangingPunct="1">
      <a:defRPr sz="4100" kern="1200">
        <a:solidFill>
          <a:schemeClr val="tx1"/>
        </a:solidFill>
        <a:latin typeface="+mn-lt"/>
        <a:ea typeface="+mn-ea"/>
        <a:cs typeface="+mn-cs"/>
      </a:defRPr>
    </a:lvl3pPr>
    <a:lvl4pPr marL="4701829" algn="l" defTabSz="3134552" rtl="0" eaLnBrk="1" latinLnBrk="0" hangingPunct="1">
      <a:defRPr sz="4100" kern="1200">
        <a:solidFill>
          <a:schemeClr val="tx1"/>
        </a:solidFill>
        <a:latin typeface="+mn-lt"/>
        <a:ea typeface="+mn-ea"/>
        <a:cs typeface="+mn-cs"/>
      </a:defRPr>
    </a:lvl4pPr>
    <a:lvl5pPr marL="6269105" algn="l" defTabSz="3134552" rtl="0" eaLnBrk="1" latinLnBrk="0" hangingPunct="1">
      <a:defRPr sz="4100" kern="1200">
        <a:solidFill>
          <a:schemeClr val="tx1"/>
        </a:solidFill>
        <a:latin typeface="+mn-lt"/>
        <a:ea typeface="+mn-ea"/>
        <a:cs typeface="+mn-cs"/>
      </a:defRPr>
    </a:lvl5pPr>
    <a:lvl6pPr marL="7836382" algn="l" defTabSz="3134552" rtl="0" eaLnBrk="1" latinLnBrk="0" hangingPunct="1">
      <a:defRPr sz="4100" kern="1200">
        <a:solidFill>
          <a:schemeClr val="tx1"/>
        </a:solidFill>
        <a:latin typeface="+mn-lt"/>
        <a:ea typeface="+mn-ea"/>
        <a:cs typeface="+mn-cs"/>
      </a:defRPr>
    </a:lvl6pPr>
    <a:lvl7pPr marL="9403659" algn="l" defTabSz="3134552" rtl="0" eaLnBrk="1" latinLnBrk="0" hangingPunct="1">
      <a:defRPr sz="4100" kern="1200">
        <a:solidFill>
          <a:schemeClr val="tx1"/>
        </a:solidFill>
        <a:latin typeface="+mn-lt"/>
        <a:ea typeface="+mn-ea"/>
        <a:cs typeface="+mn-cs"/>
      </a:defRPr>
    </a:lvl7pPr>
    <a:lvl8pPr marL="10970935" algn="l" defTabSz="3134552" rtl="0" eaLnBrk="1" latinLnBrk="0" hangingPunct="1">
      <a:defRPr sz="4100" kern="1200">
        <a:solidFill>
          <a:schemeClr val="tx1"/>
        </a:solidFill>
        <a:latin typeface="+mn-lt"/>
        <a:ea typeface="+mn-ea"/>
        <a:cs typeface="+mn-cs"/>
      </a:defRPr>
    </a:lvl8pPr>
    <a:lvl9pPr marL="12538212" algn="l" defTabSz="3134552"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608979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ofS 4 Column Layou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4002937"/>
            <a:ext cx="7542610"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91756" y="3510493"/>
            <a:ext cx="7536656" cy="531993"/>
          </a:xfrm>
          <a:prstGeom prst="rect">
            <a:avLst/>
          </a:prstGeom>
          <a:solidFill>
            <a:srgbClr val="004D00"/>
          </a:solidFill>
        </p:spPr>
        <p:txBody>
          <a:bodyPr lIns="65304" tIns="65304" rIns="65304" bIns="65304" anchor="ctr" anchorCtr="0">
            <a:spAutoFit/>
          </a:bodyPr>
          <a:lstStyle>
            <a:lvl1pPr algn="ctr">
              <a:buNone/>
              <a:defRPr sz="2600" b="1" baseline="0">
                <a:solidFill>
                  <a:schemeClr val="bg1"/>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691754" y="9475009"/>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8690374" y="3997645"/>
            <a:ext cx="7536656"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8690375" y="3510493"/>
            <a:ext cx="7536656" cy="531993"/>
          </a:xfrm>
          <a:prstGeom prst="rect">
            <a:avLst/>
          </a:prstGeom>
          <a:solidFill>
            <a:srgbClr val="004D00"/>
          </a:solidFill>
        </p:spPr>
        <p:txBody>
          <a:bodyPr lIns="65304" tIns="65304" rIns="65304" bIns="65304" anchor="ctr" anchorCtr="0">
            <a:spAutoFit/>
          </a:bodyPr>
          <a:lstStyle>
            <a:lvl1pPr algn="ctr">
              <a:buNone/>
              <a:defRPr sz="2600" b="1" baseline="0">
                <a:solidFill>
                  <a:schemeClr val="bg1"/>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6693754" y="4002937"/>
            <a:ext cx="7536656"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6687800" y="3505201"/>
            <a:ext cx="7543800" cy="531993"/>
          </a:xfrm>
          <a:prstGeom prst="rect">
            <a:avLst/>
          </a:prstGeom>
          <a:solidFill>
            <a:srgbClr val="004D00"/>
          </a:solidFill>
        </p:spPr>
        <p:txBody>
          <a:bodyPr lIns="65304" tIns="65304" rIns="65304" bIns="65304" anchor="ctr" anchorCtr="0">
            <a:spAutoFit/>
          </a:bodyPr>
          <a:lstStyle>
            <a:lvl1pPr algn="ctr">
              <a:buNone/>
              <a:defRPr sz="2600" b="1" baseline="0">
                <a:solidFill>
                  <a:schemeClr val="bg1"/>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4693562" y="3510493"/>
            <a:ext cx="7535264"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4693562" y="4002937"/>
            <a:ext cx="7535264"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4689294" y="9515159"/>
            <a:ext cx="7535264"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4697944" y="10007602"/>
            <a:ext cx="7539038"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4693562" y="17119601"/>
            <a:ext cx="7535264"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4685520" y="17622298"/>
            <a:ext cx="7539038"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678141" y="9967702"/>
            <a:ext cx="7542610"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58" name="Text Placeholder 3"/>
          <p:cNvSpPr>
            <a:spLocks noGrp="1"/>
          </p:cNvSpPr>
          <p:nvPr>
            <p:ph type="body" sz="quarter" idx="123" hasCustomPrompt="1"/>
          </p:nvPr>
        </p:nvSpPr>
        <p:spPr>
          <a:xfrm>
            <a:off x="33499695" y="15323345"/>
            <a:ext cx="6995162"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121" name="Picture Placeholder 13"/>
          <p:cNvSpPr>
            <a:spLocks noGrp="1"/>
          </p:cNvSpPr>
          <p:nvPr>
            <p:ph type="pic" sz="quarter" idx="135" hasCustomPrompt="1"/>
          </p:nvPr>
        </p:nvSpPr>
        <p:spPr>
          <a:xfrm>
            <a:off x="34431516" y="17804677"/>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76" name="Title 1"/>
          <p:cNvSpPr>
            <a:spLocks noGrp="1"/>
          </p:cNvSpPr>
          <p:nvPr>
            <p:ph type="title" hasCustomPrompt="1"/>
          </p:nvPr>
        </p:nvSpPr>
        <p:spPr>
          <a:xfrm>
            <a:off x="5715000" y="304801"/>
            <a:ext cx="25603200" cy="1847088"/>
          </a:xfrm>
          <a:prstGeom prst="rect">
            <a:avLst/>
          </a:prstGeom>
        </p:spPr>
        <p:txBody>
          <a:bodyPr lIns="65304" tIns="32651" rIns="65304" bIns="32651" anchor="ctr" anchorCtr="0"/>
          <a:lstStyle>
            <a:lvl1pPr>
              <a:defRPr sz="8000" b="1">
                <a:solidFill>
                  <a:srgbClr val="1C652F"/>
                </a:solidFill>
                <a:latin typeface="+mj-lt"/>
                <a:cs typeface="Trebuchet MS"/>
              </a:defRPr>
            </a:lvl1pPr>
          </a:lstStyle>
          <a:p>
            <a:r>
              <a:rPr lang="en-US" dirty="0" smtClean="0"/>
              <a:t>Click here to add the poster title</a:t>
            </a:r>
            <a:endParaRPr lang="en-US" dirty="0"/>
          </a:p>
        </p:txBody>
      </p:sp>
      <p:sp>
        <p:nvSpPr>
          <p:cNvPr id="79" name="Text Placeholder 76"/>
          <p:cNvSpPr>
            <a:spLocks noGrp="1"/>
          </p:cNvSpPr>
          <p:nvPr>
            <p:ph type="body" sz="quarter" idx="150" hasCustomPrompt="1"/>
          </p:nvPr>
        </p:nvSpPr>
        <p:spPr>
          <a:xfrm>
            <a:off x="5715000" y="2130552"/>
            <a:ext cx="25603200" cy="914400"/>
          </a:xfrm>
          <a:prstGeom prst="rect">
            <a:avLst/>
          </a:prstGeom>
        </p:spPr>
        <p:txBody>
          <a:bodyPr lIns="65306" tIns="32653" rIns="65306" bIns="32653"/>
          <a:lstStyle>
            <a:lvl1pPr algn="ctr">
              <a:buFontTx/>
              <a:buNone/>
              <a:defRPr sz="4800">
                <a:solidFill>
                  <a:srgbClr val="1C652F"/>
                </a:solidFill>
                <a:latin typeface="+mn-lt"/>
                <a:cs typeface="Trebuchet MS"/>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100" name="Text Placeholder 3"/>
          <p:cNvSpPr>
            <a:spLocks noGrp="1"/>
          </p:cNvSpPr>
          <p:nvPr>
            <p:ph type="body" sz="quarter" idx="162" hasCustomPrompt="1"/>
          </p:nvPr>
        </p:nvSpPr>
        <p:spPr>
          <a:xfrm>
            <a:off x="33499695" y="15322725"/>
            <a:ext cx="6995162"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101" name="Text Placeholder 3"/>
          <p:cNvSpPr>
            <a:spLocks noGrp="1"/>
          </p:cNvSpPr>
          <p:nvPr>
            <p:ph type="body" sz="quarter" idx="163" hasCustomPrompt="1"/>
          </p:nvPr>
        </p:nvSpPr>
        <p:spPr>
          <a:xfrm>
            <a:off x="33499695" y="15322725"/>
            <a:ext cx="6995162"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102" name="Text Placeholder 3"/>
          <p:cNvSpPr>
            <a:spLocks noGrp="1"/>
          </p:cNvSpPr>
          <p:nvPr>
            <p:ph type="body" sz="quarter" idx="164" hasCustomPrompt="1"/>
          </p:nvPr>
        </p:nvSpPr>
        <p:spPr>
          <a:xfrm>
            <a:off x="33499695" y="15322725"/>
            <a:ext cx="6995162"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105" name="Text Placeholder 3"/>
          <p:cNvSpPr>
            <a:spLocks noGrp="1"/>
          </p:cNvSpPr>
          <p:nvPr>
            <p:ph type="body" sz="quarter" idx="165" hasCustomPrompt="1"/>
          </p:nvPr>
        </p:nvSpPr>
        <p:spPr>
          <a:xfrm>
            <a:off x="33499695" y="15322725"/>
            <a:ext cx="6995162"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106" name="Text Placeholder 3"/>
          <p:cNvSpPr>
            <a:spLocks noGrp="1"/>
          </p:cNvSpPr>
          <p:nvPr>
            <p:ph type="body" sz="quarter" idx="166" hasCustomPrompt="1"/>
          </p:nvPr>
        </p:nvSpPr>
        <p:spPr>
          <a:xfrm>
            <a:off x="33499695" y="15322725"/>
            <a:ext cx="6995162"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107" name="Text Placeholder 3"/>
          <p:cNvSpPr>
            <a:spLocks noGrp="1"/>
          </p:cNvSpPr>
          <p:nvPr>
            <p:ph type="body" sz="quarter" idx="167" hasCustomPrompt="1"/>
          </p:nvPr>
        </p:nvSpPr>
        <p:spPr>
          <a:xfrm>
            <a:off x="33499695" y="15322725"/>
            <a:ext cx="6995162"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108" name="Text Placeholder 3"/>
          <p:cNvSpPr>
            <a:spLocks noGrp="1"/>
          </p:cNvSpPr>
          <p:nvPr>
            <p:ph type="body" sz="quarter" idx="168" hasCustomPrompt="1"/>
          </p:nvPr>
        </p:nvSpPr>
        <p:spPr>
          <a:xfrm>
            <a:off x="33499695" y="15322725"/>
            <a:ext cx="6995162"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109" name="Text Placeholder 3"/>
          <p:cNvSpPr>
            <a:spLocks noGrp="1"/>
          </p:cNvSpPr>
          <p:nvPr>
            <p:ph type="body" sz="quarter" idx="169" hasCustomPrompt="1"/>
          </p:nvPr>
        </p:nvSpPr>
        <p:spPr>
          <a:xfrm>
            <a:off x="33499695" y="15322725"/>
            <a:ext cx="6995162"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110" name="Text Placeholder 3"/>
          <p:cNvSpPr>
            <a:spLocks noGrp="1"/>
          </p:cNvSpPr>
          <p:nvPr>
            <p:ph type="body" sz="quarter" idx="170" hasCustomPrompt="1"/>
          </p:nvPr>
        </p:nvSpPr>
        <p:spPr>
          <a:xfrm>
            <a:off x="33499695" y="15322725"/>
            <a:ext cx="6995162"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113" name="Text Placeholder 3"/>
          <p:cNvSpPr>
            <a:spLocks noGrp="1"/>
          </p:cNvSpPr>
          <p:nvPr>
            <p:ph type="body" sz="quarter" idx="171" hasCustomPrompt="1"/>
          </p:nvPr>
        </p:nvSpPr>
        <p:spPr>
          <a:xfrm>
            <a:off x="33499695" y="15322725"/>
            <a:ext cx="6995162"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53" name="Text Placeholder 5"/>
          <p:cNvSpPr>
            <a:spLocks noGrp="1"/>
          </p:cNvSpPr>
          <p:nvPr>
            <p:ph type="body" sz="quarter" idx="95" hasCustomPrompt="1"/>
          </p:nvPr>
        </p:nvSpPr>
        <p:spPr>
          <a:xfrm>
            <a:off x="33238440" y="13171715"/>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54" name="Text Placeholder 5"/>
          <p:cNvSpPr>
            <a:spLocks noGrp="1"/>
          </p:cNvSpPr>
          <p:nvPr>
            <p:ph type="body" sz="quarter" idx="172" hasCustomPrompt="1"/>
          </p:nvPr>
        </p:nvSpPr>
        <p:spPr>
          <a:xfrm>
            <a:off x="33238440" y="13171715"/>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55" name="Text Placeholder 5"/>
          <p:cNvSpPr>
            <a:spLocks noGrp="1"/>
          </p:cNvSpPr>
          <p:nvPr>
            <p:ph type="body" sz="quarter" idx="174" hasCustomPrompt="1"/>
          </p:nvPr>
        </p:nvSpPr>
        <p:spPr>
          <a:xfrm>
            <a:off x="33238440" y="13171715"/>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56" name="Text Placeholder 5"/>
          <p:cNvSpPr>
            <a:spLocks noGrp="1"/>
          </p:cNvSpPr>
          <p:nvPr>
            <p:ph type="body" sz="quarter" idx="175" hasCustomPrompt="1"/>
          </p:nvPr>
        </p:nvSpPr>
        <p:spPr>
          <a:xfrm>
            <a:off x="33238440" y="13171715"/>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57" name="Text Placeholder 5"/>
          <p:cNvSpPr>
            <a:spLocks noGrp="1"/>
          </p:cNvSpPr>
          <p:nvPr>
            <p:ph type="body" sz="quarter" idx="176" hasCustomPrompt="1"/>
          </p:nvPr>
        </p:nvSpPr>
        <p:spPr>
          <a:xfrm>
            <a:off x="33238440" y="13171715"/>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59" name="Text Placeholder 5"/>
          <p:cNvSpPr>
            <a:spLocks noGrp="1"/>
          </p:cNvSpPr>
          <p:nvPr>
            <p:ph type="body" sz="quarter" idx="177" hasCustomPrompt="1"/>
          </p:nvPr>
        </p:nvSpPr>
        <p:spPr>
          <a:xfrm>
            <a:off x="33238440" y="13171715"/>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61" name="Text Placeholder 5"/>
          <p:cNvSpPr>
            <a:spLocks noGrp="1"/>
          </p:cNvSpPr>
          <p:nvPr>
            <p:ph type="body" sz="quarter" idx="178" hasCustomPrompt="1"/>
          </p:nvPr>
        </p:nvSpPr>
        <p:spPr>
          <a:xfrm>
            <a:off x="33238440" y="13171715"/>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62" name="Text Placeholder 5"/>
          <p:cNvSpPr>
            <a:spLocks noGrp="1"/>
          </p:cNvSpPr>
          <p:nvPr>
            <p:ph type="body" sz="quarter" idx="179" hasCustomPrompt="1"/>
          </p:nvPr>
        </p:nvSpPr>
        <p:spPr>
          <a:xfrm>
            <a:off x="33238440" y="13171715"/>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63" name="Text Placeholder 5"/>
          <p:cNvSpPr>
            <a:spLocks noGrp="1"/>
          </p:cNvSpPr>
          <p:nvPr>
            <p:ph type="body" sz="quarter" idx="180" hasCustomPrompt="1"/>
          </p:nvPr>
        </p:nvSpPr>
        <p:spPr>
          <a:xfrm>
            <a:off x="33238440" y="13171715"/>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64" name="Text Placeholder 5"/>
          <p:cNvSpPr>
            <a:spLocks noGrp="1"/>
          </p:cNvSpPr>
          <p:nvPr>
            <p:ph type="body" sz="quarter" idx="173" hasCustomPrompt="1"/>
          </p:nvPr>
        </p:nvSpPr>
        <p:spPr>
          <a:xfrm>
            <a:off x="33238440" y="13171715"/>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52" name="Picture Placeholder 13"/>
          <p:cNvSpPr>
            <a:spLocks noGrp="1"/>
          </p:cNvSpPr>
          <p:nvPr>
            <p:ph type="pic" sz="quarter" idx="181" hasCustomPrompt="1"/>
          </p:nvPr>
        </p:nvSpPr>
        <p:spPr>
          <a:xfrm>
            <a:off x="34431516" y="17804677"/>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65" name="Picture Placeholder 13"/>
          <p:cNvSpPr>
            <a:spLocks noGrp="1"/>
          </p:cNvSpPr>
          <p:nvPr>
            <p:ph type="pic" sz="quarter" idx="182" hasCustomPrompt="1"/>
          </p:nvPr>
        </p:nvSpPr>
        <p:spPr>
          <a:xfrm>
            <a:off x="34431516" y="17804677"/>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66" name="Picture Placeholder 13"/>
          <p:cNvSpPr>
            <a:spLocks noGrp="1"/>
          </p:cNvSpPr>
          <p:nvPr>
            <p:ph type="pic" sz="quarter" idx="183" hasCustomPrompt="1"/>
          </p:nvPr>
        </p:nvSpPr>
        <p:spPr>
          <a:xfrm>
            <a:off x="34431516" y="17804677"/>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67" name="Picture Placeholder 13"/>
          <p:cNvSpPr>
            <a:spLocks noGrp="1"/>
          </p:cNvSpPr>
          <p:nvPr>
            <p:ph type="pic" sz="quarter" idx="184" hasCustomPrompt="1"/>
          </p:nvPr>
        </p:nvSpPr>
        <p:spPr>
          <a:xfrm>
            <a:off x="34431516" y="17804677"/>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68" name="Picture Placeholder 13"/>
          <p:cNvSpPr>
            <a:spLocks noGrp="1"/>
          </p:cNvSpPr>
          <p:nvPr>
            <p:ph type="pic" sz="quarter" idx="185" hasCustomPrompt="1"/>
          </p:nvPr>
        </p:nvSpPr>
        <p:spPr>
          <a:xfrm>
            <a:off x="34431516" y="17804677"/>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69" name="Picture Placeholder 13"/>
          <p:cNvSpPr>
            <a:spLocks noGrp="1"/>
          </p:cNvSpPr>
          <p:nvPr>
            <p:ph type="pic" sz="quarter" idx="186" hasCustomPrompt="1"/>
          </p:nvPr>
        </p:nvSpPr>
        <p:spPr>
          <a:xfrm>
            <a:off x="34431516" y="17804677"/>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70" name="Picture Placeholder 13"/>
          <p:cNvSpPr>
            <a:spLocks noGrp="1"/>
          </p:cNvSpPr>
          <p:nvPr>
            <p:ph type="pic" sz="quarter" idx="187" hasCustomPrompt="1"/>
          </p:nvPr>
        </p:nvSpPr>
        <p:spPr>
          <a:xfrm>
            <a:off x="34431516" y="17804677"/>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71" name="Picture Placeholder 13"/>
          <p:cNvSpPr>
            <a:spLocks noGrp="1"/>
          </p:cNvSpPr>
          <p:nvPr>
            <p:ph type="pic" sz="quarter" idx="188" hasCustomPrompt="1"/>
          </p:nvPr>
        </p:nvSpPr>
        <p:spPr>
          <a:xfrm>
            <a:off x="34431516" y="17804677"/>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72" name="Picture Placeholder 13"/>
          <p:cNvSpPr>
            <a:spLocks noGrp="1"/>
          </p:cNvSpPr>
          <p:nvPr>
            <p:ph type="pic" sz="quarter" idx="189" hasCustomPrompt="1"/>
          </p:nvPr>
        </p:nvSpPr>
        <p:spPr>
          <a:xfrm>
            <a:off x="34431516" y="17804677"/>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73" name="Picture Placeholder 13"/>
          <p:cNvSpPr>
            <a:spLocks noGrp="1"/>
          </p:cNvSpPr>
          <p:nvPr>
            <p:ph type="pic" sz="quarter" idx="190" hasCustomPrompt="1"/>
          </p:nvPr>
        </p:nvSpPr>
        <p:spPr>
          <a:xfrm>
            <a:off x="34431516" y="17804677"/>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ofS 3 Column Layou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0" y="4002937"/>
            <a:ext cx="10193458"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91753" y="3510493"/>
            <a:ext cx="10179845"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91754" y="11966354"/>
            <a:ext cx="10194648"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706560" y="11495316"/>
            <a:ext cx="10179844"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365707" y="14202757"/>
            <a:ext cx="10178651"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365707" y="13715605"/>
            <a:ext cx="10178651"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1371661" y="4008229"/>
            <a:ext cx="10178651"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365708" y="3510493"/>
            <a:ext cx="10184606"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046806" y="3510493"/>
            <a:ext cx="10182022"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046806" y="4002937"/>
            <a:ext cx="10182022"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2046806" y="11473911"/>
            <a:ext cx="10182022"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043033" y="11966354"/>
            <a:ext cx="10185796"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2046806" y="17119601"/>
            <a:ext cx="10182022"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2046807" y="17612045"/>
            <a:ext cx="10185796"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0" name="Title 1"/>
          <p:cNvSpPr>
            <a:spLocks noGrp="1"/>
          </p:cNvSpPr>
          <p:nvPr>
            <p:ph type="title" hasCustomPrompt="1"/>
          </p:nvPr>
        </p:nvSpPr>
        <p:spPr>
          <a:xfrm>
            <a:off x="5715000" y="304801"/>
            <a:ext cx="25603200" cy="1847088"/>
          </a:xfrm>
          <a:prstGeom prst="rect">
            <a:avLst/>
          </a:prstGeom>
        </p:spPr>
        <p:txBody>
          <a:bodyPr lIns="65304" tIns="32651" rIns="65304" bIns="32651" anchor="ctr" anchorCtr="0"/>
          <a:lstStyle>
            <a:lvl1pPr>
              <a:defRPr sz="8000" b="1">
                <a:solidFill>
                  <a:srgbClr val="1C652F"/>
                </a:solidFill>
                <a:latin typeface="+mj-lt"/>
                <a:cs typeface="Trebuchet MS"/>
              </a:defRPr>
            </a:lvl1pPr>
          </a:lstStyle>
          <a:p>
            <a:r>
              <a:rPr lang="en-US" dirty="0" smtClean="0"/>
              <a:t>Click here to add the poster title</a:t>
            </a:r>
            <a:endParaRPr lang="en-US" dirty="0"/>
          </a:p>
        </p:txBody>
      </p:sp>
      <p:sp>
        <p:nvSpPr>
          <p:cNvPr id="61" name="Text Placeholder 76"/>
          <p:cNvSpPr>
            <a:spLocks noGrp="1"/>
          </p:cNvSpPr>
          <p:nvPr>
            <p:ph type="body" sz="quarter" idx="150" hasCustomPrompt="1"/>
          </p:nvPr>
        </p:nvSpPr>
        <p:spPr>
          <a:xfrm>
            <a:off x="5715000" y="2130552"/>
            <a:ext cx="25603200" cy="914400"/>
          </a:xfrm>
          <a:prstGeom prst="rect">
            <a:avLst/>
          </a:prstGeom>
        </p:spPr>
        <p:txBody>
          <a:bodyPr lIns="65306" tIns="32653" rIns="65306" bIns="32653"/>
          <a:lstStyle>
            <a:lvl1pPr algn="ctr">
              <a:buFontTx/>
              <a:buNone/>
              <a:defRPr sz="4800">
                <a:solidFill>
                  <a:srgbClr val="1C652F"/>
                </a:solidFill>
                <a:latin typeface="+mn-lt"/>
                <a:cs typeface="Trebuchet MS"/>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51" name="Text Placeholder 3"/>
          <p:cNvSpPr>
            <a:spLocks noGrp="1"/>
          </p:cNvSpPr>
          <p:nvPr>
            <p:ph type="body" sz="quarter" idx="123" hasCustomPrompt="1"/>
          </p:nvPr>
        </p:nvSpPr>
        <p:spPr>
          <a:xfrm>
            <a:off x="33549771" y="15301579"/>
            <a:ext cx="6901543"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52" name="Picture Placeholder 13"/>
          <p:cNvSpPr>
            <a:spLocks noGrp="1"/>
          </p:cNvSpPr>
          <p:nvPr>
            <p:ph type="pic" sz="quarter" idx="135" hasCustomPrompt="1"/>
          </p:nvPr>
        </p:nvSpPr>
        <p:spPr>
          <a:xfrm>
            <a:off x="34431516" y="17782903"/>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53" name="Text Placeholder 3"/>
          <p:cNvSpPr>
            <a:spLocks noGrp="1"/>
          </p:cNvSpPr>
          <p:nvPr>
            <p:ph type="body" sz="quarter" idx="162" hasCustomPrompt="1"/>
          </p:nvPr>
        </p:nvSpPr>
        <p:spPr>
          <a:xfrm>
            <a:off x="33549771" y="15300959"/>
            <a:ext cx="6901543"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56" name="Text Placeholder 3"/>
          <p:cNvSpPr>
            <a:spLocks noGrp="1"/>
          </p:cNvSpPr>
          <p:nvPr>
            <p:ph type="body" sz="quarter" idx="163" hasCustomPrompt="1"/>
          </p:nvPr>
        </p:nvSpPr>
        <p:spPr>
          <a:xfrm>
            <a:off x="33549771" y="15300959"/>
            <a:ext cx="6901543"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57" name="Text Placeholder 3"/>
          <p:cNvSpPr>
            <a:spLocks noGrp="1"/>
          </p:cNvSpPr>
          <p:nvPr>
            <p:ph type="body" sz="quarter" idx="164" hasCustomPrompt="1"/>
          </p:nvPr>
        </p:nvSpPr>
        <p:spPr>
          <a:xfrm>
            <a:off x="33549771" y="15300959"/>
            <a:ext cx="6901543"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58" name="Text Placeholder 3"/>
          <p:cNvSpPr>
            <a:spLocks noGrp="1"/>
          </p:cNvSpPr>
          <p:nvPr>
            <p:ph type="body" sz="quarter" idx="165" hasCustomPrompt="1"/>
          </p:nvPr>
        </p:nvSpPr>
        <p:spPr>
          <a:xfrm>
            <a:off x="33549771" y="15300959"/>
            <a:ext cx="6901543"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59" name="Text Placeholder 3"/>
          <p:cNvSpPr>
            <a:spLocks noGrp="1"/>
          </p:cNvSpPr>
          <p:nvPr>
            <p:ph type="body" sz="quarter" idx="166" hasCustomPrompt="1"/>
          </p:nvPr>
        </p:nvSpPr>
        <p:spPr>
          <a:xfrm>
            <a:off x="33549771" y="15300959"/>
            <a:ext cx="6901543"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62" name="Text Placeholder 3"/>
          <p:cNvSpPr>
            <a:spLocks noGrp="1"/>
          </p:cNvSpPr>
          <p:nvPr>
            <p:ph type="body" sz="quarter" idx="167" hasCustomPrompt="1"/>
          </p:nvPr>
        </p:nvSpPr>
        <p:spPr>
          <a:xfrm>
            <a:off x="33549771" y="15300959"/>
            <a:ext cx="6901543"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64" name="Text Placeholder 3"/>
          <p:cNvSpPr>
            <a:spLocks noGrp="1"/>
          </p:cNvSpPr>
          <p:nvPr>
            <p:ph type="body" sz="quarter" idx="168" hasCustomPrompt="1"/>
          </p:nvPr>
        </p:nvSpPr>
        <p:spPr>
          <a:xfrm>
            <a:off x="33549771" y="15300959"/>
            <a:ext cx="6901543"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65" name="Text Placeholder 3"/>
          <p:cNvSpPr>
            <a:spLocks noGrp="1"/>
          </p:cNvSpPr>
          <p:nvPr>
            <p:ph type="body" sz="quarter" idx="169" hasCustomPrompt="1"/>
          </p:nvPr>
        </p:nvSpPr>
        <p:spPr>
          <a:xfrm>
            <a:off x="33549771" y="15300959"/>
            <a:ext cx="6901543"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66" name="Text Placeholder 3"/>
          <p:cNvSpPr>
            <a:spLocks noGrp="1"/>
          </p:cNvSpPr>
          <p:nvPr>
            <p:ph type="body" sz="quarter" idx="170" hasCustomPrompt="1"/>
          </p:nvPr>
        </p:nvSpPr>
        <p:spPr>
          <a:xfrm>
            <a:off x="33549771" y="15300959"/>
            <a:ext cx="6901543"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67" name="Text Placeholder 3"/>
          <p:cNvSpPr>
            <a:spLocks noGrp="1"/>
          </p:cNvSpPr>
          <p:nvPr>
            <p:ph type="body" sz="quarter" idx="171" hasCustomPrompt="1"/>
          </p:nvPr>
        </p:nvSpPr>
        <p:spPr>
          <a:xfrm>
            <a:off x="33549771" y="15300959"/>
            <a:ext cx="6901543"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68" name="Text Placeholder 5"/>
          <p:cNvSpPr>
            <a:spLocks noGrp="1"/>
          </p:cNvSpPr>
          <p:nvPr>
            <p:ph type="body" sz="quarter" idx="95" hasCustomPrompt="1"/>
          </p:nvPr>
        </p:nvSpPr>
        <p:spPr>
          <a:xfrm>
            <a:off x="33238440" y="13193483"/>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69" name="Text Placeholder 5"/>
          <p:cNvSpPr>
            <a:spLocks noGrp="1"/>
          </p:cNvSpPr>
          <p:nvPr>
            <p:ph type="body" sz="quarter" idx="172" hasCustomPrompt="1"/>
          </p:nvPr>
        </p:nvSpPr>
        <p:spPr>
          <a:xfrm>
            <a:off x="33238440" y="13193483"/>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70" name="Text Placeholder 5"/>
          <p:cNvSpPr>
            <a:spLocks noGrp="1"/>
          </p:cNvSpPr>
          <p:nvPr>
            <p:ph type="body" sz="quarter" idx="174" hasCustomPrompt="1"/>
          </p:nvPr>
        </p:nvSpPr>
        <p:spPr>
          <a:xfrm>
            <a:off x="33238440" y="13193483"/>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79" name="Text Placeholder 5"/>
          <p:cNvSpPr>
            <a:spLocks noGrp="1"/>
          </p:cNvSpPr>
          <p:nvPr>
            <p:ph type="body" sz="quarter" idx="175" hasCustomPrompt="1"/>
          </p:nvPr>
        </p:nvSpPr>
        <p:spPr>
          <a:xfrm>
            <a:off x="33238440" y="13193483"/>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80" name="Text Placeholder 5"/>
          <p:cNvSpPr>
            <a:spLocks noGrp="1"/>
          </p:cNvSpPr>
          <p:nvPr>
            <p:ph type="body" sz="quarter" idx="176" hasCustomPrompt="1"/>
          </p:nvPr>
        </p:nvSpPr>
        <p:spPr>
          <a:xfrm>
            <a:off x="33238440" y="13193483"/>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81" name="Text Placeholder 5"/>
          <p:cNvSpPr>
            <a:spLocks noGrp="1"/>
          </p:cNvSpPr>
          <p:nvPr>
            <p:ph type="body" sz="quarter" idx="177" hasCustomPrompt="1"/>
          </p:nvPr>
        </p:nvSpPr>
        <p:spPr>
          <a:xfrm>
            <a:off x="33238440" y="13193483"/>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82" name="Text Placeholder 5"/>
          <p:cNvSpPr>
            <a:spLocks noGrp="1"/>
          </p:cNvSpPr>
          <p:nvPr>
            <p:ph type="body" sz="quarter" idx="178" hasCustomPrompt="1"/>
          </p:nvPr>
        </p:nvSpPr>
        <p:spPr>
          <a:xfrm>
            <a:off x="33238440" y="13193483"/>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94" name="Text Placeholder 5"/>
          <p:cNvSpPr>
            <a:spLocks noGrp="1"/>
          </p:cNvSpPr>
          <p:nvPr>
            <p:ph type="body" sz="quarter" idx="179" hasCustomPrompt="1"/>
          </p:nvPr>
        </p:nvSpPr>
        <p:spPr>
          <a:xfrm>
            <a:off x="33238440" y="13193483"/>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95" name="Text Placeholder 5"/>
          <p:cNvSpPr>
            <a:spLocks noGrp="1"/>
          </p:cNvSpPr>
          <p:nvPr>
            <p:ph type="body" sz="quarter" idx="180" hasCustomPrompt="1"/>
          </p:nvPr>
        </p:nvSpPr>
        <p:spPr>
          <a:xfrm>
            <a:off x="33238440" y="13193483"/>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96" name="Text Placeholder 5"/>
          <p:cNvSpPr>
            <a:spLocks noGrp="1"/>
          </p:cNvSpPr>
          <p:nvPr>
            <p:ph type="body" sz="quarter" idx="173" hasCustomPrompt="1"/>
          </p:nvPr>
        </p:nvSpPr>
        <p:spPr>
          <a:xfrm>
            <a:off x="33238440" y="13193483"/>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97" name="Picture Placeholder 13"/>
          <p:cNvSpPr>
            <a:spLocks noGrp="1"/>
          </p:cNvSpPr>
          <p:nvPr>
            <p:ph type="pic" sz="quarter" idx="181" hasCustomPrompt="1"/>
          </p:nvPr>
        </p:nvSpPr>
        <p:spPr>
          <a:xfrm>
            <a:off x="34431516" y="17782903"/>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82" hasCustomPrompt="1"/>
          </p:nvPr>
        </p:nvSpPr>
        <p:spPr>
          <a:xfrm>
            <a:off x="34431516" y="17782903"/>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9" name="Picture Placeholder 13"/>
          <p:cNvSpPr>
            <a:spLocks noGrp="1"/>
          </p:cNvSpPr>
          <p:nvPr>
            <p:ph type="pic" sz="quarter" idx="183" hasCustomPrompt="1"/>
          </p:nvPr>
        </p:nvSpPr>
        <p:spPr>
          <a:xfrm>
            <a:off x="34431516" y="17782903"/>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00" name="Picture Placeholder 13"/>
          <p:cNvSpPr>
            <a:spLocks noGrp="1"/>
          </p:cNvSpPr>
          <p:nvPr>
            <p:ph type="pic" sz="quarter" idx="184" hasCustomPrompt="1"/>
          </p:nvPr>
        </p:nvSpPr>
        <p:spPr>
          <a:xfrm>
            <a:off x="34431516" y="17782903"/>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01" name="Picture Placeholder 13"/>
          <p:cNvSpPr>
            <a:spLocks noGrp="1"/>
          </p:cNvSpPr>
          <p:nvPr>
            <p:ph type="pic" sz="quarter" idx="185" hasCustomPrompt="1"/>
          </p:nvPr>
        </p:nvSpPr>
        <p:spPr>
          <a:xfrm>
            <a:off x="34431516" y="17782903"/>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02" name="Picture Placeholder 13"/>
          <p:cNvSpPr>
            <a:spLocks noGrp="1"/>
          </p:cNvSpPr>
          <p:nvPr>
            <p:ph type="pic" sz="quarter" idx="186" hasCustomPrompt="1"/>
          </p:nvPr>
        </p:nvSpPr>
        <p:spPr>
          <a:xfrm>
            <a:off x="34431516" y="17782903"/>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03" name="Picture Placeholder 13"/>
          <p:cNvSpPr>
            <a:spLocks noGrp="1"/>
          </p:cNvSpPr>
          <p:nvPr>
            <p:ph type="pic" sz="quarter" idx="187" hasCustomPrompt="1"/>
          </p:nvPr>
        </p:nvSpPr>
        <p:spPr>
          <a:xfrm>
            <a:off x="34431516" y="17782903"/>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04" name="Picture Placeholder 13"/>
          <p:cNvSpPr>
            <a:spLocks noGrp="1"/>
          </p:cNvSpPr>
          <p:nvPr>
            <p:ph type="pic" sz="quarter" idx="188" hasCustomPrompt="1"/>
          </p:nvPr>
        </p:nvSpPr>
        <p:spPr>
          <a:xfrm>
            <a:off x="34431516" y="17782903"/>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05" name="Picture Placeholder 13"/>
          <p:cNvSpPr>
            <a:spLocks noGrp="1"/>
          </p:cNvSpPr>
          <p:nvPr>
            <p:ph type="pic" sz="quarter" idx="189" hasCustomPrompt="1"/>
          </p:nvPr>
        </p:nvSpPr>
        <p:spPr>
          <a:xfrm>
            <a:off x="34431516" y="17782903"/>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06" name="Picture Placeholder 13"/>
          <p:cNvSpPr>
            <a:spLocks noGrp="1"/>
          </p:cNvSpPr>
          <p:nvPr>
            <p:ph type="pic" sz="quarter" idx="190" hasCustomPrompt="1"/>
          </p:nvPr>
        </p:nvSpPr>
        <p:spPr>
          <a:xfrm>
            <a:off x="34431516" y="17782903"/>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ofS  Wide center 3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6949" y="4002937"/>
            <a:ext cx="7542610"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91756" y="3510493"/>
            <a:ext cx="7536656" cy="531993"/>
          </a:xfrm>
          <a:prstGeom prst="rect">
            <a:avLst/>
          </a:prstGeom>
          <a:solidFill>
            <a:srgbClr val="004D00"/>
          </a:solidFill>
        </p:spPr>
        <p:txBody>
          <a:bodyPr lIns="65304" tIns="65304" rIns="65304" bIns="65304" anchor="ctr" anchorCtr="0">
            <a:spAutoFit/>
          </a:bodyPr>
          <a:lstStyle>
            <a:lvl1pPr algn="ctr">
              <a:buNone/>
              <a:defRPr sz="2600" b="1" baseline="0">
                <a:solidFill>
                  <a:schemeClr val="bg1"/>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76949" y="9946047"/>
            <a:ext cx="7543800"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91754" y="9475009"/>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89180" y="3997645"/>
            <a:ext cx="15540036"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90373" y="3510493"/>
            <a:ext cx="15540038"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89181" y="14542274"/>
            <a:ext cx="15540038"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90371" y="14049831"/>
            <a:ext cx="15540038"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693562" y="3510493"/>
            <a:ext cx="7535264"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692370" y="4002937"/>
            <a:ext cx="7535264"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689294" y="9515159"/>
            <a:ext cx="7535264"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747141" y="10007602"/>
            <a:ext cx="7539038"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693562" y="17119601"/>
            <a:ext cx="7535264"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4677960" y="17692139"/>
            <a:ext cx="7539038"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58" name="Title 1"/>
          <p:cNvSpPr>
            <a:spLocks noGrp="1"/>
          </p:cNvSpPr>
          <p:nvPr>
            <p:ph type="title" hasCustomPrompt="1"/>
          </p:nvPr>
        </p:nvSpPr>
        <p:spPr>
          <a:xfrm>
            <a:off x="5715000" y="304801"/>
            <a:ext cx="25603200" cy="1847088"/>
          </a:xfrm>
          <a:prstGeom prst="rect">
            <a:avLst/>
          </a:prstGeom>
        </p:spPr>
        <p:txBody>
          <a:bodyPr lIns="65304" tIns="32651" rIns="65304" bIns="32651" anchor="ctr" anchorCtr="0"/>
          <a:lstStyle>
            <a:lvl1pPr>
              <a:defRPr sz="8000" b="1">
                <a:solidFill>
                  <a:srgbClr val="1C652F"/>
                </a:solidFill>
                <a:latin typeface="+mj-lt"/>
                <a:cs typeface="Trebuchet MS"/>
              </a:defRPr>
            </a:lvl1pPr>
          </a:lstStyle>
          <a:p>
            <a:r>
              <a:rPr lang="en-US" dirty="0" smtClean="0"/>
              <a:t>Click here to add the poster title</a:t>
            </a:r>
            <a:endParaRPr lang="en-US" dirty="0"/>
          </a:p>
        </p:txBody>
      </p:sp>
      <p:sp>
        <p:nvSpPr>
          <p:cNvPr id="59" name="Text Placeholder 76"/>
          <p:cNvSpPr>
            <a:spLocks noGrp="1"/>
          </p:cNvSpPr>
          <p:nvPr>
            <p:ph type="body" sz="quarter" idx="150" hasCustomPrompt="1"/>
          </p:nvPr>
        </p:nvSpPr>
        <p:spPr>
          <a:xfrm>
            <a:off x="5715000" y="2130552"/>
            <a:ext cx="25603200" cy="914400"/>
          </a:xfrm>
          <a:prstGeom prst="rect">
            <a:avLst/>
          </a:prstGeom>
        </p:spPr>
        <p:txBody>
          <a:bodyPr lIns="65306" tIns="32653" rIns="65306" bIns="32653"/>
          <a:lstStyle>
            <a:lvl1pPr algn="ctr">
              <a:buFontTx/>
              <a:buNone/>
              <a:defRPr sz="4800">
                <a:solidFill>
                  <a:srgbClr val="1C652F"/>
                </a:solidFill>
                <a:latin typeface="Trebuchet MS"/>
                <a:cs typeface="Trebuchet MS"/>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51" name="Text Placeholder 3"/>
          <p:cNvSpPr>
            <a:spLocks noGrp="1"/>
          </p:cNvSpPr>
          <p:nvPr>
            <p:ph type="body" sz="quarter" idx="123" hasCustomPrompt="1"/>
          </p:nvPr>
        </p:nvSpPr>
        <p:spPr>
          <a:xfrm>
            <a:off x="33521465" y="15323348"/>
            <a:ext cx="6908078"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52" name="Picture Placeholder 13"/>
          <p:cNvSpPr>
            <a:spLocks noGrp="1"/>
          </p:cNvSpPr>
          <p:nvPr>
            <p:ph type="pic" sz="quarter" idx="135" hasCustomPrompt="1"/>
          </p:nvPr>
        </p:nvSpPr>
        <p:spPr>
          <a:xfrm>
            <a:off x="34431516"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53" name="Text Placeholder 3"/>
          <p:cNvSpPr>
            <a:spLocks noGrp="1"/>
          </p:cNvSpPr>
          <p:nvPr>
            <p:ph type="body" sz="quarter" idx="162" hasCustomPrompt="1"/>
          </p:nvPr>
        </p:nvSpPr>
        <p:spPr>
          <a:xfrm>
            <a:off x="33521465" y="15322728"/>
            <a:ext cx="6908078"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54" name="Text Placeholder 3"/>
          <p:cNvSpPr>
            <a:spLocks noGrp="1"/>
          </p:cNvSpPr>
          <p:nvPr>
            <p:ph type="body" sz="quarter" idx="163" hasCustomPrompt="1"/>
          </p:nvPr>
        </p:nvSpPr>
        <p:spPr>
          <a:xfrm>
            <a:off x="33521465" y="15322728"/>
            <a:ext cx="6908078"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70" name="Text Placeholder 3"/>
          <p:cNvSpPr>
            <a:spLocks noGrp="1"/>
          </p:cNvSpPr>
          <p:nvPr>
            <p:ph type="body" sz="quarter" idx="164" hasCustomPrompt="1"/>
          </p:nvPr>
        </p:nvSpPr>
        <p:spPr>
          <a:xfrm>
            <a:off x="33521465" y="15322728"/>
            <a:ext cx="6908078"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71" name="Text Placeholder 3"/>
          <p:cNvSpPr>
            <a:spLocks noGrp="1"/>
          </p:cNvSpPr>
          <p:nvPr>
            <p:ph type="body" sz="quarter" idx="165" hasCustomPrompt="1"/>
          </p:nvPr>
        </p:nvSpPr>
        <p:spPr>
          <a:xfrm>
            <a:off x="33521465" y="15322728"/>
            <a:ext cx="6908078"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78" name="Text Placeholder 3"/>
          <p:cNvSpPr>
            <a:spLocks noGrp="1"/>
          </p:cNvSpPr>
          <p:nvPr>
            <p:ph type="body" sz="quarter" idx="166" hasCustomPrompt="1"/>
          </p:nvPr>
        </p:nvSpPr>
        <p:spPr>
          <a:xfrm>
            <a:off x="33521465" y="15322728"/>
            <a:ext cx="6908078"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82" name="Text Placeholder 3"/>
          <p:cNvSpPr>
            <a:spLocks noGrp="1"/>
          </p:cNvSpPr>
          <p:nvPr>
            <p:ph type="body" sz="quarter" idx="167" hasCustomPrompt="1"/>
          </p:nvPr>
        </p:nvSpPr>
        <p:spPr>
          <a:xfrm>
            <a:off x="33521465" y="15322728"/>
            <a:ext cx="6908078"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94" name="Text Placeholder 3"/>
          <p:cNvSpPr>
            <a:spLocks noGrp="1"/>
          </p:cNvSpPr>
          <p:nvPr>
            <p:ph type="body" sz="quarter" idx="168" hasCustomPrompt="1"/>
          </p:nvPr>
        </p:nvSpPr>
        <p:spPr>
          <a:xfrm>
            <a:off x="33521465" y="15322728"/>
            <a:ext cx="6908078"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95" name="Text Placeholder 3"/>
          <p:cNvSpPr>
            <a:spLocks noGrp="1"/>
          </p:cNvSpPr>
          <p:nvPr>
            <p:ph type="body" sz="quarter" idx="169" hasCustomPrompt="1"/>
          </p:nvPr>
        </p:nvSpPr>
        <p:spPr>
          <a:xfrm>
            <a:off x="33521465" y="15322728"/>
            <a:ext cx="6908078"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96" name="Text Placeholder 3"/>
          <p:cNvSpPr>
            <a:spLocks noGrp="1"/>
          </p:cNvSpPr>
          <p:nvPr>
            <p:ph type="body" sz="quarter" idx="170" hasCustomPrompt="1"/>
          </p:nvPr>
        </p:nvSpPr>
        <p:spPr>
          <a:xfrm>
            <a:off x="33521465" y="15322728"/>
            <a:ext cx="6908078"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97" name="Text Placeholder 3"/>
          <p:cNvSpPr>
            <a:spLocks noGrp="1"/>
          </p:cNvSpPr>
          <p:nvPr>
            <p:ph type="body" sz="quarter" idx="171" hasCustomPrompt="1"/>
          </p:nvPr>
        </p:nvSpPr>
        <p:spPr>
          <a:xfrm>
            <a:off x="33521465" y="15322728"/>
            <a:ext cx="6908078"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98" name="Text Placeholder 5"/>
          <p:cNvSpPr>
            <a:spLocks noGrp="1"/>
          </p:cNvSpPr>
          <p:nvPr>
            <p:ph type="body" sz="quarter" idx="95" hasCustomPrompt="1"/>
          </p:nvPr>
        </p:nvSpPr>
        <p:spPr>
          <a:xfrm>
            <a:off x="33238440" y="13149941"/>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99" name="Text Placeholder 5"/>
          <p:cNvSpPr>
            <a:spLocks noGrp="1"/>
          </p:cNvSpPr>
          <p:nvPr>
            <p:ph type="body" sz="quarter" idx="172" hasCustomPrompt="1"/>
          </p:nvPr>
        </p:nvSpPr>
        <p:spPr>
          <a:xfrm>
            <a:off x="33238440" y="13149941"/>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100" name="Text Placeholder 5"/>
          <p:cNvSpPr>
            <a:spLocks noGrp="1"/>
          </p:cNvSpPr>
          <p:nvPr>
            <p:ph type="body" sz="quarter" idx="174" hasCustomPrompt="1"/>
          </p:nvPr>
        </p:nvSpPr>
        <p:spPr>
          <a:xfrm>
            <a:off x="33238440" y="13149941"/>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101" name="Text Placeholder 5"/>
          <p:cNvSpPr>
            <a:spLocks noGrp="1"/>
          </p:cNvSpPr>
          <p:nvPr>
            <p:ph type="body" sz="quarter" idx="175" hasCustomPrompt="1"/>
          </p:nvPr>
        </p:nvSpPr>
        <p:spPr>
          <a:xfrm>
            <a:off x="33238440" y="13149941"/>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102" name="Text Placeholder 5"/>
          <p:cNvSpPr>
            <a:spLocks noGrp="1"/>
          </p:cNvSpPr>
          <p:nvPr>
            <p:ph type="body" sz="quarter" idx="176" hasCustomPrompt="1"/>
          </p:nvPr>
        </p:nvSpPr>
        <p:spPr>
          <a:xfrm>
            <a:off x="33238440" y="13149941"/>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103" name="Text Placeholder 5"/>
          <p:cNvSpPr>
            <a:spLocks noGrp="1"/>
          </p:cNvSpPr>
          <p:nvPr>
            <p:ph type="body" sz="quarter" idx="177" hasCustomPrompt="1"/>
          </p:nvPr>
        </p:nvSpPr>
        <p:spPr>
          <a:xfrm>
            <a:off x="33238440" y="13149941"/>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104" name="Text Placeholder 5"/>
          <p:cNvSpPr>
            <a:spLocks noGrp="1"/>
          </p:cNvSpPr>
          <p:nvPr>
            <p:ph type="body" sz="quarter" idx="178" hasCustomPrompt="1"/>
          </p:nvPr>
        </p:nvSpPr>
        <p:spPr>
          <a:xfrm>
            <a:off x="33238440" y="13149941"/>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105" name="Text Placeholder 5"/>
          <p:cNvSpPr>
            <a:spLocks noGrp="1"/>
          </p:cNvSpPr>
          <p:nvPr>
            <p:ph type="body" sz="quarter" idx="179" hasCustomPrompt="1"/>
          </p:nvPr>
        </p:nvSpPr>
        <p:spPr>
          <a:xfrm>
            <a:off x="33238440" y="13149941"/>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106" name="Text Placeholder 5"/>
          <p:cNvSpPr>
            <a:spLocks noGrp="1"/>
          </p:cNvSpPr>
          <p:nvPr>
            <p:ph type="body" sz="quarter" idx="180" hasCustomPrompt="1"/>
          </p:nvPr>
        </p:nvSpPr>
        <p:spPr>
          <a:xfrm>
            <a:off x="33238440" y="13149941"/>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107" name="Text Placeholder 5"/>
          <p:cNvSpPr>
            <a:spLocks noGrp="1"/>
          </p:cNvSpPr>
          <p:nvPr>
            <p:ph type="body" sz="quarter" idx="173" hasCustomPrompt="1"/>
          </p:nvPr>
        </p:nvSpPr>
        <p:spPr>
          <a:xfrm>
            <a:off x="33238440" y="13149941"/>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108" name="Picture Placeholder 13"/>
          <p:cNvSpPr>
            <a:spLocks noGrp="1"/>
          </p:cNvSpPr>
          <p:nvPr>
            <p:ph type="pic" sz="quarter" idx="181" hasCustomPrompt="1"/>
          </p:nvPr>
        </p:nvSpPr>
        <p:spPr>
          <a:xfrm>
            <a:off x="34431516"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82" hasCustomPrompt="1"/>
          </p:nvPr>
        </p:nvSpPr>
        <p:spPr>
          <a:xfrm>
            <a:off x="34431516"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83" hasCustomPrompt="1"/>
          </p:nvPr>
        </p:nvSpPr>
        <p:spPr>
          <a:xfrm>
            <a:off x="34431516"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84" hasCustomPrompt="1"/>
          </p:nvPr>
        </p:nvSpPr>
        <p:spPr>
          <a:xfrm>
            <a:off x="34431516"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85" hasCustomPrompt="1"/>
          </p:nvPr>
        </p:nvSpPr>
        <p:spPr>
          <a:xfrm>
            <a:off x="34431516"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86" hasCustomPrompt="1"/>
          </p:nvPr>
        </p:nvSpPr>
        <p:spPr>
          <a:xfrm>
            <a:off x="34431516"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87" hasCustomPrompt="1"/>
          </p:nvPr>
        </p:nvSpPr>
        <p:spPr>
          <a:xfrm>
            <a:off x="34431516"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88" hasCustomPrompt="1"/>
          </p:nvPr>
        </p:nvSpPr>
        <p:spPr>
          <a:xfrm>
            <a:off x="34431516"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89" hasCustomPrompt="1"/>
          </p:nvPr>
        </p:nvSpPr>
        <p:spPr>
          <a:xfrm>
            <a:off x="34431516"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17" name="Picture Placeholder 13"/>
          <p:cNvSpPr>
            <a:spLocks noGrp="1"/>
          </p:cNvSpPr>
          <p:nvPr>
            <p:ph type="pic" sz="quarter" idx="190" hasCustomPrompt="1"/>
          </p:nvPr>
        </p:nvSpPr>
        <p:spPr>
          <a:xfrm>
            <a:off x="34431516"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UofS Wide Centre 3 Column with Highligh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4002937"/>
            <a:ext cx="7542610"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91756" y="3510493"/>
            <a:ext cx="7536656" cy="531993"/>
          </a:xfrm>
          <a:prstGeom prst="rect">
            <a:avLst/>
          </a:prstGeom>
          <a:solidFill>
            <a:srgbClr val="004D00"/>
          </a:solidFill>
        </p:spPr>
        <p:txBody>
          <a:bodyPr lIns="65304" tIns="65304" rIns="65304" bIns="65304" anchor="ctr" anchorCtr="0">
            <a:spAutoFit/>
          </a:bodyPr>
          <a:lstStyle>
            <a:lvl1pPr algn="ctr">
              <a:buNone/>
              <a:defRPr sz="2600" b="1" baseline="0">
                <a:solidFill>
                  <a:schemeClr val="bg1"/>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76949" y="9946047"/>
            <a:ext cx="7543800"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91754" y="9475009"/>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90374" y="3997645"/>
            <a:ext cx="15540035"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90373" y="3510493"/>
            <a:ext cx="15540038"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8690373" y="9946047"/>
            <a:ext cx="15540035"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90374" y="9475259"/>
            <a:ext cx="15540038"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RESULTS</a:t>
            </a:r>
            <a:r>
              <a:rPr lang="en-US" sz="2600" b="0" i="0" dirty="0" smtClean="0">
                <a:solidFill>
                  <a:srgbClr val="000000"/>
                </a:solidFill>
                <a:latin typeface="Lucida Grande"/>
                <a:ea typeface="Lucida Grande"/>
                <a:cs typeface="Lucida Grande"/>
              </a:rPr>
              <a:t>GIWS Wide Centre 3 Column Layout 2</a:t>
            </a:r>
            <a:endParaRPr lang="en-US" dirty="0"/>
          </a:p>
        </p:txBody>
      </p:sp>
      <p:sp>
        <p:nvSpPr>
          <p:cNvPr id="25" name="Text Placeholder 5"/>
          <p:cNvSpPr>
            <a:spLocks noGrp="1"/>
          </p:cNvSpPr>
          <p:nvPr>
            <p:ph type="body" sz="quarter" idx="25" hasCustomPrompt="1"/>
          </p:nvPr>
        </p:nvSpPr>
        <p:spPr>
          <a:xfrm>
            <a:off x="8690373" y="15670207"/>
            <a:ext cx="15540035"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8690373" y="16162650"/>
            <a:ext cx="15540035"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689294" y="3510493"/>
            <a:ext cx="7535264"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685521" y="4002937"/>
            <a:ext cx="7539038"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693562" y="18861321"/>
            <a:ext cx="7535264"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4693563" y="19353765"/>
            <a:ext cx="7539038" cy="699037"/>
          </a:xfrm>
          <a:prstGeom prst="rect">
            <a:avLst/>
          </a:prstGeom>
        </p:spPr>
        <p:txBody>
          <a:bodyPr wrap="square" lIns="163258" tIns="163258" rIns="163258" bIns="163258">
            <a:spAutoFit/>
          </a:bodyPr>
          <a:lstStyle>
            <a:lvl1pPr marL="0" indent="0" algn="just">
              <a:spcBef>
                <a:spcPts val="0"/>
              </a:spcBef>
              <a:buNone/>
              <a:defRPr sz="240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0" name="Title 1"/>
          <p:cNvSpPr>
            <a:spLocks noGrp="1"/>
          </p:cNvSpPr>
          <p:nvPr>
            <p:ph type="title" hasCustomPrompt="1"/>
          </p:nvPr>
        </p:nvSpPr>
        <p:spPr>
          <a:xfrm>
            <a:off x="5715000" y="304801"/>
            <a:ext cx="25603200" cy="1847088"/>
          </a:xfrm>
          <a:prstGeom prst="rect">
            <a:avLst/>
          </a:prstGeom>
        </p:spPr>
        <p:txBody>
          <a:bodyPr lIns="65304" tIns="32651" rIns="65304" bIns="32651" anchor="ctr" anchorCtr="0"/>
          <a:lstStyle>
            <a:lvl1pPr>
              <a:defRPr sz="8000" b="1">
                <a:solidFill>
                  <a:srgbClr val="1C652F"/>
                </a:solidFill>
                <a:latin typeface="+mj-lt"/>
                <a:cs typeface="Trebuchet MS"/>
              </a:defRPr>
            </a:lvl1pPr>
          </a:lstStyle>
          <a:p>
            <a:r>
              <a:rPr lang="en-US" dirty="0" smtClean="0"/>
              <a:t>Click here to add the poster title</a:t>
            </a:r>
            <a:endParaRPr lang="en-US" dirty="0"/>
          </a:p>
        </p:txBody>
      </p:sp>
      <p:sp>
        <p:nvSpPr>
          <p:cNvPr id="61" name="Text Placeholder 76"/>
          <p:cNvSpPr>
            <a:spLocks noGrp="1"/>
          </p:cNvSpPr>
          <p:nvPr>
            <p:ph type="body" sz="quarter" idx="150" hasCustomPrompt="1"/>
          </p:nvPr>
        </p:nvSpPr>
        <p:spPr>
          <a:xfrm>
            <a:off x="5715000" y="2130552"/>
            <a:ext cx="25603200" cy="914400"/>
          </a:xfrm>
          <a:prstGeom prst="rect">
            <a:avLst/>
          </a:prstGeom>
        </p:spPr>
        <p:txBody>
          <a:bodyPr lIns="65306" tIns="32653" rIns="65306" bIns="32653"/>
          <a:lstStyle>
            <a:lvl1pPr algn="ctr">
              <a:buFontTx/>
              <a:buNone/>
              <a:defRPr sz="4800">
                <a:solidFill>
                  <a:srgbClr val="1C652F"/>
                </a:solidFill>
                <a:latin typeface="+mn-lt"/>
                <a:cs typeface="Trebuchet MS"/>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51" name="Text Placeholder 3"/>
          <p:cNvSpPr>
            <a:spLocks noGrp="1"/>
          </p:cNvSpPr>
          <p:nvPr>
            <p:ph type="body" sz="quarter" idx="123" hasCustomPrompt="1"/>
          </p:nvPr>
        </p:nvSpPr>
        <p:spPr>
          <a:xfrm>
            <a:off x="33543238" y="15323346"/>
            <a:ext cx="6908076"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52" name="Picture Placeholder 13"/>
          <p:cNvSpPr>
            <a:spLocks noGrp="1"/>
          </p:cNvSpPr>
          <p:nvPr>
            <p:ph type="pic" sz="quarter" idx="135" hasCustomPrompt="1"/>
          </p:nvPr>
        </p:nvSpPr>
        <p:spPr>
          <a:xfrm>
            <a:off x="34409745"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54" name="Text Placeholder 3"/>
          <p:cNvSpPr>
            <a:spLocks noGrp="1"/>
          </p:cNvSpPr>
          <p:nvPr>
            <p:ph type="body" sz="quarter" idx="162" hasCustomPrompt="1"/>
          </p:nvPr>
        </p:nvSpPr>
        <p:spPr>
          <a:xfrm>
            <a:off x="33543238" y="15322726"/>
            <a:ext cx="6908076"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57" name="Text Placeholder 3"/>
          <p:cNvSpPr>
            <a:spLocks noGrp="1"/>
          </p:cNvSpPr>
          <p:nvPr>
            <p:ph type="body" sz="quarter" idx="163" hasCustomPrompt="1"/>
          </p:nvPr>
        </p:nvSpPr>
        <p:spPr>
          <a:xfrm>
            <a:off x="33543238" y="15322726"/>
            <a:ext cx="6908076"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58" name="Text Placeholder 3"/>
          <p:cNvSpPr>
            <a:spLocks noGrp="1"/>
          </p:cNvSpPr>
          <p:nvPr>
            <p:ph type="body" sz="quarter" idx="164" hasCustomPrompt="1"/>
          </p:nvPr>
        </p:nvSpPr>
        <p:spPr>
          <a:xfrm>
            <a:off x="33543238" y="15322726"/>
            <a:ext cx="6908076"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59" name="Text Placeholder 3"/>
          <p:cNvSpPr>
            <a:spLocks noGrp="1"/>
          </p:cNvSpPr>
          <p:nvPr>
            <p:ph type="body" sz="quarter" idx="165" hasCustomPrompt="1"/>
          </p:nvPr>
        </p:nvSpPr>
        <p:spPr>
          <a:xfrm>
            <a:off x="33543238" y="15322726"/>
            <a:ext cx="6908076"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62" name="Text Placeholder 3"/>
          <p:cNvSpPr>
            <a:spLocks noGrp="1"/>
          </p:cNvSpPr>
          <p:nvPr>
            <p:ph type="body" sz="quarter" idx="166" hasCustomPrompt="1"/>
          </p:nvPr>
        </p:nvSpPr>
        <p:spPr>
          <a:xfrm>
            <a:off x="33543238" y="15322726"/>
            <a:ext cx="6908076"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63" name="Text Placeholder 3"/>
          <p:cNvSpPr>
            <a:spLocks noGrp="1"/>
          </p:cNvSpPr>
          <p:nvPr>
            <p:ph type="body" sz="quarter" idx="167" hasCustomPrompt="1"/>
          </p:nvPr>
        </p:nvSpPr>
        <p:spPr>
          <a:xfrm>
            <a:off x="33543238" y="15322726"/>
            <a:ext cx="6908076"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64" name="Text Placeholder 3"/>
          <p:cNvSpPr>
            <a:spLocks noGrp="1"/>
          </p:cNvSpPr>
          <p:nvPr>
            <p:ph type="body" sz="quarter" idx="168" hasCustomPrompt="1"/>
          </p:nvPr>
        </p:nvSpPr>
        <p:spPr>
          <a:xfrm>
            <a:off x="33543238" y="15322726"/>
            <a:ext cx="6908076"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65" name="Text Placeholder 3"/>
          <p:cNvSpPr>
            <a:spLocks noGrp="1"/>
          </p:cNvSpPr>
          <p:nvPr>
            <p:ph type="body" sz="quarter" idx="169" hasCustomPrompt="1"/>
          </p:nvPr>
        </p:nvSpPr>
        <p:spPr>
          <a:xfrm>
            <a:off x="33543238" y="15322726"/>
            <a:ext cx="6908076"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66" name="Text Placeholder 3"/>
          <p:cNvSpPr>
            <a:spLocks noGrp="1"/>
          </p:cNvSpPr>
          <p:nvPr>
            <p:ph type="body" sz="quarter" idx="170" hasCustomPrompt="1"/>
          </p:nvPr>
        </p:nvSpPr>
        <p:spPr>
          <a:xfrm>
            <a:off x="33543238" y="15322726"/>
            <a:ext cx="6908076"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67" name="Text Placeholder 3"/>
          <p:cNvSpPr>
            <a:spLocks noGrp="1"/>
          </p:cNvSpPr>
          <p:nvPr>
            <p:ph type="body" sz="quarter" idx="171" hasCustomPrompt="1"/>
          </p:nvPr>
        </p:nvSpPr>
        <p:spPr>
          <a:xfrm>
            <a:off x="33543238" y="15322726"/>
            <a:ext cx="6908076" cy="699037"/>
          </a:xfrm>
          <a:prstGeom prst="rect">
            <a:avLst/>
          </a:prstGeom>
        </p:spPr>
        <p:txBody>
          <a:bodyPr wrap="square" lIns="163258" tIns="163258" rIns="163258" bIns="163258">
            <a:spAutoFit/>
          </a:bodyPr>
          <a:lstStyle>
            <a:lvl1pPr marL="0" indent="0" algn="just">
              <a:spcBef>
                <a:spcPts val="0"/>
              </a:spcBef>
              <a:buNone/>
              <a:defRPr sz="2400" baseline="0">
                <a:latin typeface="Times New Roman"/>
                <a:cs typeface="Times New Roman"/>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This is a text placeholder…</a:t>
            </a:r>
            <a:endParaRPr lang="en-US" dirty="0"/>
          </a:p>
        </p:txBody>
      </p:sp>
      <p:sp>
        <p:nvSpPr>
          <p:cNvPr id="68" name="Text Placeholder 5"/>
          <p:cNvSpPr>
            <a:spLocks noGrp="1"/>
          </p:cNvSpPr>
          <p:nvPr>
            <p:ph type="body" sz="quarter" idx="95" hasCustomPrompt="1"/>
          </p:nvPr>
        </p:nvSpPr>
        <p:spPr>
          <a:xfrm>
            <a:off x="33238440" y="13171710"/>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69" name="Text Placeholder 5"/>
          <p:cNvSpPr>
            <a:spLocks noGrp="1"/>
          </p:cNvSpPr>
          <p:nvPr>
            <p:ph type="body" sz="quarter" idx="172" hasCustomPrompt="1"/>
          </p:nvPr>
        </p:nvSpPr>
        <p:spPr>
          <a:xfrm>
            <a:off x="33238440" y="13171710"/>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78" name="Text Placeholder 5"/>
          <p:cNvSpPr>
            <a:spLocks noGrp="1"/>
          </p:cNvSpPr>
          <p:nvPr>
            <p:ph type="body" sz="quarter" idx="174" hasCustomPrompt="1"/>
          </p:nvPr>
        </p:nvSpPr>
        <p:spPr>
          <a:xfrm>
            <a:off x="33238440" y="13171710"/>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79" name="Text Placeholder 5"/>
          <p:cNvSpPr>
            <a:spLocks noGrp="1"/>
          </p:cNvSpPr>
          <p:nvPr>
            <p:ph type="body" sz="quarter" idx="175" hasCustomPrompt="1"/>
          </p:nvPr>
        </p:nvSpPr>
        <p:spPr>
          <a:xfrm>
            <a:off x="33238440" y="13171710"/>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80" name="Text Placeholder 5"/>
          <p:cNvSpPr>
            <a:spLocks noGrp="1"/>
          </p:cNvSpPr>
          <p:nvPr>
            <p:ph type="body" sz="quarter" idx="176" hasCustomPrompt="1"/>
          </p:nvPr>
        </p:nvSpPr>
        <p:spPr>
          <a:xfrm>
            <a:off x="33238440" y="13171710"/>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81" name="Text Placeholder 5"/>
          <p:cNvSpPr>
            <a:spLocks noGrp="1"/>
          </p:cNvSpPr>
          <p:nvPr>
            <p:ph type="body" sz="quarter" idx="177" hasCustomPrompt="1"/>
          </p:nvPr>
        </p:nvSpPr>
        <p:spPr>
          <a:xfrm>
            <a:off x="33238440" y="13171710"/>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82" name="Text Placeholder 5"/>
          <p:cNvSpPr>
            <a:spLocks noGrp="1"/>
          </p:cNvSpPr>
          <p:nvPr>
            <p:ph type="body" sz="quarter" idx="178" hasCustomPrompt="1"/>
          </p:nvPr>
        </p:nvSpPr>
        <p:spPr>
          <a:xfrm>
            <a:off x="33238440" y="13171710"/>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94" name="Text Placeholder 5"/>
          <p:cNvSpPr>
            <a:spLocks noGrp="1"/>
          </p:cNvSpPr>
          <p:nvPr>
            <p:ph type="body" sz="quarter" idx="179" hasCustomPrompt="1"/>
          </p:nvPr>
        </p:nvSpPr>
        <p:spPr>
          <a:xfrm>
            <a:off x="33238440" y="13171710"/>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95" name="Text Placeholder 5"/>
          <p:cNvSpPr>
            <a:spLocks noGrp="1"/>
          </p:cNvSpPr>
          <p:nvPr>
            <p:ph type="body" sz="quarter" idx="180" hasCustomPrompt="1"/>
          </p:nvPr>
        </p:nvSpPr>
        <p:spPr>
          <a:xfrm>
            <a:off x="33238440" y="13171710"/>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96" name="Text Placeholder 5"/>
          <p:cNvSpPr>
            <a:spLocks noGrp="1"/>
          </p:cNvSpPr>
          <p:nvPr>
            <p:ph type="body" sz="quarter" idx="173" hasCustomPrompt="1"/>
          </p:nvPr>
        </p:nvSpPr>
        <p:spPr>
          <a:xfrm>
            <a:off x="33238440" y="13171710"/>
            <a:ext cx="7537847" cy="531993"/>
          </a:xfrm>
          <a:prstGeom prst="rect">
            <a:avLst/>
          </a:prstGeom>
          <a:solidFill>
            <a:srgbClr val="004D00"/>
          </a:solidFill>
        </p:spPr>
        <p:txBody>
          <a:bodyPr wrap="square" lIns="65304" tIns="65304" rIns="65304" bIns="65304" anchor="ctr" anchorCtr="0">
            <a:spAutoFit/>
          </a:bodyPr>
          <a:lstStyle>
            <a:lvl1pPr algn="ctr">
              <a:buNone/>
              <a:defRPr sz="2600" b="1" baseline="0">
                <a:solidFill>
                  <a:schemeClr val="bg1"/>
                </a:solidFill>
                <a:latin typeface="+mj-lt"/>
                <a:cs typeface="Trebuchet MS"/>
              </a:defRPr>
            </a:lvl1pPr>
          </a:lstStyle>
          <a:p>
            <a:pPr lvl="0"/>
            <a:r>
              <a:rPr lang="en-US" dirty="0" smtClean="0"/>
              <a:t>SECTION HEADER (Drag to position)</a:t>
            </a:r>
            <a:endParaRPr lang="en-US" dirty="0"/>
          </a:p>
        </p:txBody>
      </p:sp>
      <p:sp>
        <p:nvSpPr>
          <p:cNvPr id="97" name="Picture Placeholder 13"/>
          <p:cNvSpPr>
            <a:spLocks noGrp="1"/>
          </p:cNvSpPr>
          <p:nvPr>
            <p:ph type="pic" sz="quarter" idx="181" hasCustomPrompt="1"/>
          </p:nvPr>
        </p:nvSpPr>
        <p:spPr>
          <a:xfrm>
            <a:off x="34409745"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82" hasCustomPrompt="1"/>
          </p:nvPr>
        </p:nvSpPr>
        <p:spPr>
          <a:xfrm>
            <a:off x="34409745"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9" name="Picture Placeholder 13"/>
          <p:cNvSpPr>
            <a:spLocks noGrp="1"/>
          </p:cNvSpPr>
          <p:nvPr>
            <p:ph type="pic" sz="quarter" idx="183" hasCustomPrompt="1"/>
          </p:nvPr>
        </p:nvSpPr>
        <p:spPr>
          <a:xfrm>
            <a:off x="34409745"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00" name="Picture Placeholder 13"/>
          <p:cNvSpPr>
            <a:spLocks noGrp="1"/>
          </p:cNvSpPr>
          <p:nvPr>
            <p:ph type="pic" sz="quarter" idx="184" hasCustomPrompt="1"/>
          </p:nvPr>
        </p:nvSpPr>
        <p:spPr>
          <a:xfrm>
            <a:off x="34409745"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01" name="Picture Placeholder 13"/>
          <p:cNvSpPr>
            <a:spLocks noGrp="1"/>
          </p:cNvSpPr>
          <p:nvPr>
            <p:ph type="pic" sz="quarter" idx="185" hasCustomPrompt="1"/>
          </p:nvPr>
        </p:nvSpPr>
        <p:spPr>
          <a:xfrm>
            <a:off x="34409745"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02" name="Picture Placeholder 13"/>
          <p:cNvSpPr>
            <a:spLocks noGrp="1"/>
          </p:cNvSpPr>
          <p:nvPr>
            <p:ph type="pic" sz="quarter" idx="186" hasCustomPrompt="1"/>
          </p:nvPr>
        </p:nvSpPr>
        <p:spPr>
          <a:xfrm>
            <a:off x="34409745"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03" name="Picture Placeholder 13"/>
          <p:cNvSpPr>
            <a:spLocks noGrp="1"/>
          </p:cNvSpPr>
          <p:nvPr>
            <p:ph type="pic" sz="quarter" idx="187" hasCustomPrompt="1"/>
          </p:nvPr>
        </p:nvSpPr>
        <p:spPr>
          <a:xfrm>
            <a:off x="34409745"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04" name="Picture Placeholder 13"/>
          <p:cNvSpPr>
            <a:spLocks noGrp="1"/>
          </p:cNvSpPr>
          <p:nvPr>
            <p:ph type="pic" sz="quarter" idx="188" hasCustomPrompt="1"/>
          </p:nvPr>
        </p:nvSpPr>
        <p:spPr>
          <a:xfrm>
            <a:off x="34409745"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05" name="Picture Placeholder 13"/>
          <p:cNvSpPr>
            <a:spLocks noGrp="1"/>
          </p:cNvSpPr>
          <p:nvPr>
            <p:ph type="pic" sz="quarter" idx="189" hasCustomPrompt="1"/>
          </p:nvPr>
        </p:nvSpPr>
        <p:spPr>
          <a:xfrm>
            <a:off x="34409745"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06" name="Picture Placeholder 13"/>
          <p:cNvSpPr>
            <a:spLocks noGrp="1"/>
          </p:cNvSpPr>
          <p:nvPr>
            <p:ph type="pic" sz="quarter" idx="190" hasCustomPrompt="1"/>
          </p:nvPr>
        </p:nvSpPr>
        <p:spPr>
          <a:xfrm>
            <a:off x="34409745" y="17782901"/>
            <a:ext cx="5128260" cy="3185107"/>
          </a:xfrm>
          <a:prstGeom prst="rect">
            <a:avLst/>
          </a:prstGeom>
          <a:noFill/>
          <a:ln>
            <a:solidFill>
              <a:srgbClr val="004D00"/>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8742" y="0"/>
            <a:ext cx="29369657" cy="3268391"/>
          </a:xfrm>
          <a:prstGeom prst="rect">
            <a:avLst/>
          </a:prstGeom>
        </p:spPr>
      </p:pic>
      <p:sp>
        <p:nvSpPr>
          <p:cNvPr id="29" name="Rectangle 28"/>
          <p:cNvSpPr/>
          <p:nvPr/>
        </p:nvSpPr>
        <p:spPr>
          <a:xfrm>
            <a:off x="33235877" y="326569"/>
            <a:ext cx="7537847" cy="2116182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2900" b="1" dirty="0" smtClean="0">
                <a:solidFill>
                  <a:srgbClr val="BED600"/>
                </a:solidFill>
                <a:latin typeface="Trebuchet MS" pitchFamily="34" charset="0"/>
              </a:rPr>
              <a:t>THIS PANEL</a:t>
            </a:r>
            <a:r>
              <a:rPr lang="en-US" sz="2900" b="1" baseline="0" dirty="0" smtClean="0">
                <a:solidFill>
                  <a:srgbClr val="BED600"/>
                </a:solidFill>
                <a:latin typeface="Trebuchet MS" pitchFamily="34" charset="0"/>
              </a:rPr>
              <a:t> </a:t>
            </a:r>
            <a:r>
              <a:rPr lang="en-US" sz="2900" b="1" dirty="0" smtClean="0">
                <a:solidFill>
                  <a:srgbClr val="BED600"/>
                </a:solidFill>
                <a:latin typeface="Trebuchet MS" pitchFamily="34" charset="0"/>
              </a:rPr>
              <a:t>DOES NOT PRINT</a:t>
            </a:r>
          </a:p>
          <a:p>
            <a:pPr algn="ctr"/>
            <a:endParaRPr lang="en-US" sz="23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template </a:t>
            </a:r>
            <a:r>
              <a:rPr lang="en-US" sz="2300" dirty="0" smtClean="0">
                <a:latin typeface="Trebuchet MS" pitchFamily="34" charset="0"/>
              </a:rPr>
              <a:t>produces</a:t>
            </a:r>
            <a:r>
              <a:rPr lang="en-US" sz="2300" baseline="0" dirty="0" smtClean="0">
                <a:latin typeface="Trebuchet MS" pitchFamily="34" charset="0"/>
              </a:rPr>
              <a:t> </a:t>
            </a:r>
            <a:r>
              <a:rPr lang="en-US" sz="2300" dirty="0" smtClean="0">
                <a:latin typeface="Trebuchet MS" pitchFamily="34" charset="0"/>
              </a:rPr>
              <a:t>a 48”x72” poster. It</a:t>
            </a:r>
            <a:r>
              <a:rPr lang="en-US" sz="2300" baseline="0" dirty="0" smtClean="0">
                <a:latin typeface="Trebuchet MS" pitchFamily="34" charset="0"/>
              </a:rPr>
              <a:t> </a:t>
            </a:r>
            <a:r>
              <a:rPr lang="en-US" sz="2300" dirty="0" smtClean="0">
                <a:latin typeface="Trebuchet MS" pitchFamily="34" charset="0"/>
              </a:rPr>
              <a:t>will save you valuable time placing titles, subtitles,</a:t>
            </a:r>
            <a:r>
              <a:rPr lang="en-US" sz="2300" baseline="0" dirty="0" smtClean="0">
                <a:latin typeface="Trebuchet MS" pitchFamily="34" charset="0"/>
              </a:rPr>
              <a:t> text, and graphics</a:t>
            </a:r>
            <a:r>
              <a:rPr lang="en-US" sz="2300" dirty="0" smtClean="0">
                <a:latin typeface="Trebuchet MS" pitchFamily="34" charset="0"/>
              </a:rPr>
              <a:t>. </a:t>
            </a:r>
          </a:p>
          <a:p>
            <a:pPr defTabSz="3134780"/>
            <a:endParaRPr lang="en-US" sz="2300" dirty="0" smtClean="0">
              <a:latin typeface="Trebuchet MS" pitchFamily="34" charset="0"/>
            </a:endParaRPr>
          </a:p>
          <a:p>
            <a:pPr defTabSz="3134780"/>
            <a:r>
              <a:rPr lang="en-US" sz="2300" baseline="0" dirty="0" smtClean="0">
                <a:latin typeface="Trebuchet MS" pitchFamily="34" charset="0"/>
              </a:rPr>
              <a:t>To ensure proper printing, ensure that you use basic fonts available with all Windows and Mac Systems, such as Arial, Times New Roman, Calibri, Trebuchet MS, etc.</a:t>
            </a:r>
          </a:p>
          <a:p>
            <a:pPr defTabSz="3134780"/>
            <a:endParaRPr lang="en-US" sz="2300" b="1" baseline="0" dirty="0" smtClean="0">
              <a:solidFill>
                <a:srgbClr val="FFFF00"/>
              </a:solidFill>
              <a:latin typeface="Trebuchet MS" pitchFamily="34" charset="0"/>
            </a:endParaRPr>
          </a:p>
          <a:p>
            <a:pPr defTabSz="3134780"/>
            <a:r>
              <a:rPr lang="en-US" sz="2300" b="0" baseline="0" dirty="0" smtClean="0">
                <a:solidFill>
                  <a:schemeClr val="bg1"/>
                </a:solidFill>
                <a:latin typeface="Trebuchet MS" pitchFamily="34" charset="0"/>
              </a:rPr>
              <a:t>When printing, specify to your printer to print this document at 200%.  PowerPoint does not allow printing over 56”x56”, so this template is actually 36” wide by 24” tall.</a:t>
            </a:r>
          </a:p>
          <a:p>
            <a:pPr defTabSz="3134780"/>
            <a:endParaRPr lang="en-US" sz="2300" b="1" baseline="0" dirty="0" smtClean="0">
              <a:solidFill>
                <a:schemeClr val="bg1"/>
              </a:solidFill>
              <a:latin typeface="Trebuchet MS" pitchFamily="34" charset="0"/>
            </a:endParaRPr>
          </a:p>
          <a:p>
            <a:pPr defTabSz="3134780"/>
            <a:r>
              <a:rPr lang="en-US" sz="2300" b="0" baseline="0" dirty="0" smtClean="0">
                <a:solidFill>
                  <a:schemeClr val="bg1"/>
                </a:solidFill>
                <a:latin typeface="Trebuchet MS" pitchFamily="34" charset="0"/>
              </a:rPr>
              <a:t>On campus you can have high quality </a:t>
            </a:r>
            <a:r>
              <a:rPr lang="en-US" sz="2300" b="0" baseline="0" dirty="0" err="1" smtClean="0">
                <a:solidFill>
                  <a:schemeClr val="bg1"/>
                </a:solidFill>
                <a:latin typeface="Trebuchet MS" pitchFamily="34" charset="0"/>
              </a:rPr>
              <a:t>colour</a:t>
            </a:r>
            <a:r>
              <a:rPr lang="en-US" sz="2300" b="0" baseline="0" dirty="0" smtClean="0">
                <a:solidFill>
                  <a:schemeClr val="bg1"/>
                </a:solidFill>
                <a:latin typeface="Trebuchet MS" pitchFamily="34" charset="0"/>
              </a:rPr>
              <a:t> printing done at XL Design in Upper Place Riel. Multiple media types are available for your poster including vinyl. Mounting hardware is also available.</a:t>
            </a:r>
          </a:p>
          <a:p>
            <a:pPr algn="ctr" defTabSz="3134780"/>
            <a:r>
              <a:rPr lang="en-US" sz="2400" b="1" baseline="0" dirty="0" smtClean="0">
                <a:solidFill>
                  <a:schemeClr val="bg1"/>
                </a:solidFill>
                <a:latin typeface="Trebuchet MS" pitchFamily="34" charset="0"/>
              </a:rPr>
              <a:t>For information call: 306-966-6976</a:t>
            </a:r>
            <a:endParaRPr lang="en-US" sz="2300" b="0" dirty="0" smtClean="0">
              <a:solidFill>
                <a:srgbClr val="FFFF00"/>
              </a:solidFill>
              <a:latin typeface="Trebuchet MS" pitchFamily="34" charset="0"/>
            </a:endParaRPr>
          </a:p>
          <a:p>
            <a:pPr defTabSz="3134780"/>
            <a:endParaRPr lang="en-US" sz="2900" b="1" dirty="0" smtClean="0">
              <a:solidFill>
                <a:srgbClr val="FFFF00"/>
              </a:solidFill>
              <a:latin typeface="Trebuchet MS" pitchFamily="34" charset="0"/>
            </a:endParaRPr>
          </a:p>
          <a:p>
            <a:pPr algn="ctr"/>
            <a:endParaRPr lang="en-US" sz="3100" b="1" dirty="0" smtClean="0">
              <a:solidFill>
                <a:schemeClr val="bg1"/>
              </a:solidFill>
              <a:latin typeface="Trebuchet MS" pitchFamily="34" charset="0"/>
            </a:endParaRPr>
          </a:p>
          <a:p>
            <a:pPr algn="ctr"/>
            <a:r>
              <a:rPr lang="en-US" sz="3100" b="1" dirty="0" smtClean="0">
                <a:solidFill>
                  <a:schemeClr val="bg1"/>
                </a:solidFill>
                <a:latin typeface="Trebuchet MS" pitchFamily="34" charset="0"/>
              </a:rPr>
              <a:t>Object Placeholders</a:t>
            </a:r>
          </a:p>
          <a:p>
            <a:pPr defTabSz="3134780"/>
            <a:endParaRPr lang="en-US" sz="2300" dirty="0" smtClean="0">
              <a:latin typeface="Trebuchet MS" pitchFamily="34" charset="0"/>
            </a:endParaRPr>
          </a:p>
          <a:p>
            <a:pPr defTabSz="3134780"/>
            <a:r>
              <a:rPr lang="en-US" sz="2300" dirty="0" smtClean="0">
                <a:latin typeface="Trebuchet MS" pitchFamily="34" charset="0"/>
              </a:rPr>
              <a:t>Use the placeholders provided below to add new elements to your poster:</a:t>
            </a:r>
            <a:r>
              <a:rPr lang="en-US" sz="2300" baseline="0" dirty="0" smtClean="0">
                <a:latin typeface="Trebuchet MS" pitchFamily="34" charset="0"/>
              </a:rPr>
              <a:t> </a:t>
            </a:r>
            <a:r>
              <a:rPr lang="en-US" sz="2300" dirty="0" smtClean="0">
                <a:latin typeface="Trebuchet MS" pitchFamily="34" charset="0"/>
              </a:rPr>
              <a:t>Drag a placeholder onto the</a:t>
            </a:r>
            <a:r>
              <a:rPr lang="en-US" sz="2300" baseline="0" dirty="0" smtClean="0">
                <a:latin typeface="Trebuchet MS" pitchFamily="34" charset="0"/>
              </a:rPr>
              <a:t> poster area,</a:t>
            </a:r>
            <a:r>
              <a:rPr lang="en-US" sz="2300" dirty="0" smtClean="0">
                <a:latin typeface="Trebuchet MS" pitchFamily="34" charset="0"/>
              </a:rPr>
              <a:t> size it, and click it to edit.</a:t>
            </a:r>
          </a:p>
          <a:p>
            <a:pPr defTabSz="3134780"/>
            <a:endParaRPr lang="en-US" sz="2300" dirty="0" smtClean="0">
              <a:latin typeface="Trebuchet MS" pitchFamily="34" charset="0"/>
            </a:endParaRPr>
          </a:p>
          <a:p>
            <a:pPr defTabSz="3134780"/>
            <a:r>
              <a:rPr lang="en-US" sz="2300" b="1" dirty="0" smtClean="0">
                <a:solidFill>
                  <a:srgbClr val="BED600"/>
                </a:solidFill>
                <a:latin typeface="Trebuchet MS" pitchFamily="34" charset="0"/>
              </a:rPr>
              <a:t>Section Header placeholder</a:t>
            </a:r>
          </a:p>
          <a:p>
            <a:pPr defTabSz="3134780"/>
            <a:r>
              <a:rPr lang="en-US" sz="2300" dirty="0" smtClean="0">
                <a:latin typeface="Trebuchet MS" pitchFamily="34" charset="0"/>
              </a:rPr>
              <a:t>Move</a:t>
            </a:r>
            <a:r>
              <a:rPr lang="en-US" sz="23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defTabSz="3134780"/>
            <a:endParaRPr lang="en-US" sz="2300" b="1" dirty="0" smtClean="0">
              <a:solidFill>
                <a:srgbClr val="FFFF00"/>
              </a:solidFill>
              <a:latin typeface="Trebuchet MS" pitchFamily="34" charset="0"/>
            </a:endParaRPr>
          </a:p>
          <a:p>
            <a:pPr defTabSz="3134780"/>
            <a:r>
              <a:rPr lang="en-US" sz="2300" b="1" dirty="0" smtClean="0">
                <a:solidFill>
                  <a:srgbClr val="BED600"/>
                </a:solidFill>
                <a:latin typeface="Trebuchet MS" pitchFamily="34" charset="0"/>
              </a:rPr>
              <a:t>Text placeholder</a:t>
            </a:r>
          </a:p>
          <a:p>
            <a:pPr defTabSz="3134780"/>
            <a:r>
              <a:rPr lang="en-US" sz="2300" baseline="0" dirty="0" smtClean="0">
                <a:latin typeface="Trebuchet MS" pitchFamily="34" charset="0"/>
              </a:rPr>
              <a:t>Move this preformatted text placeholder to the poster to add a new body of text.</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BED600"/>
                </a:solidFill>
                <a:latin typeface="Trebuchet MS" pitchFamily="34" charset="0"/>
              </a:rPr>
              <a:t>Picture placeholder</a:t>
            </a:r>
          </a:p>
          <a:p>
            <a:pPr defTabSz="3134780"/>
            <a:r>
              <a:rPr lang="en-US" sz="2300" baseline="0" dirty="0" smtClean="0">
                <a:latin typeface="Trebuchet MS" pitchFamily="34" charset="0"/>
              </a:rPr>
              <a:t>Move this graphic placeholder onto your poster, size it first, and then click it to add a picture to the poster.</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p:txBody>
      </p:sp>
      <p:sp>
        <p:nvSpPr>
          <p:cNvPr id="9" name="Rectangle 9"/>
          <p:cNvSpPr>
            <a:spLocks noChangeArrowheads="1"/>
          </p:cNvSpPr>
          <p:nvPr/>
        </p:nvSpPr>
        <p:spPr bwMode="auto">
          <a:xfrm>
            <a:off x="0" y="3203575"/>
            <a:ext cx="32918400" cy="101600"/>
          </a:xfrm>
          <a:prstGeom prst="rect">
            <a:avLst/>
          </a:prstGeom>
          <a:solidFill>
            <a:srgbClr val="004D00"/>
          </a:solidFill>
          <a:ln w="152400">
            <a:noFill/>
            <a:miter lim="800000"/>
            <a:headEnd/>
            <a:tailEnd/>
          </a:ln>
          <a:effectLst/>
        </p:spPr>
        <p:txBody>
          <a:bodyPr wrap="none" lIns="65304" tIns="32651" rIns="65304" bIns="32651" anchor="ctr"/>
          <a:lstStyle/>
          <a:p>
            <a:pPr>
              <a:defRPr/>
            </a:pPr>
            <a:endParaRPr lang="en-US" dirty="0"/>
          </a:p>
        </p:txBody>
      </p:sp>
      <p:sp>
        <p:nvSpPr>
          <p:cNvPr id="15" name="Rectangle 35"/>
          <p:cNvSpPr>
            <a:spLocks noChangeArrowheads="1"/>
          </p:cNvSpPr>
          <p:nvPr/>
        </p:nvSpPr>
        <p:spPr bwMode="auto">
          <a:xfrm>
            <a:off x="24688800" y="3505200"/>
            <a:ext cx="7543800" cy="17830800"/>
          </a:xfrm>
          <a:prstGeom prst="rect">
            <a:avLst/>
          </a:prstGeom>
          <a:noFill/>
          <a:ln w="9525">
            <a:solidFill>
              <a:srgbClr val="004D00"/>
            </a:solidFill>
            <a:miter lim="800000"/>
            <a:headEnd/>
            <a:tailEnd/>
          </a:ln>
          <a:effectLst/>
        </p:spPr>
        <p:txBody>
          <a:bodyPr wrap="none" lIns="65304" tIns="32651" rIns="65304" bIns="32651" anchor="ctr"/>
          <a:lstStyle/>
          <a:p>
            <a:pPr>
              <a:defRPr/>
            </a:pPr>
            <a:endParaRPr lang="en-US" dirty="0"/>
          </a:p>
        </p:txBody>
      </p:sp>
      <p:sp>
        <p:nvSpPr>
          <p:cNvPr id="16" name="Rectangle 33"/>
          <p:cNvSpPr>
            <a:spLocks noChangeArrowheads="1"/>
          </p:cNvSpPr>
          <p:nvPr/>
        </p:nvSpPr>
        <p:spPr bwMode="auto">
          <a:xfrm>
            <a:off x="8686800" y="3505200"/>
            <a:ext cx="7543800" cy="17830800"/>
          </a:xfrm>
          <a:prstGeom prst="rect">
            <a:avLst/>
          </a:prstGeom>
          <a:noFill/>
          <a:ln w="9525">
            <a:solidFill>
              <a:srgbClr val="004D00"/>
            </a:solidFill>
            <a:miter lim="800000"/>
            <a:headEnd/>
            <a:tailEnd/>
          </a:ln>
          <a:effectLst/>
        </p:spPr>
        <p:txBody>
          <a:bodyPr wrap="none" lIns="65304" tIns="32651" rIns="65304" bIns="32651" anchor="ctr"/>
          <a:lstStyle/>
          <a:p>
            <a:pPr>
              <a:defRPr/>
            </a:pPr>
            <a:endParaRPr lang="en-US" dirty="0"/>
          </a:p>
        </p:txBody>
      </p:sp>
      <p:sp>
        <p:nvSpPr>
          <p:cNvPr id="17" name="Rectangle 33"/>
          <p:cNvSpPr>
            <a:spLocks noChangeArrowheads="1"/>
          </p:cNvSpPr>
          <p:nvPr/>
        </p:nvSpPr>
        <p:spPr bwMode="auto">
          <a:xfrm>
            <a:off x="16687800" y="3505200"/>
            <a:ext cx="7543800" cy="17830800"/>
          </a:xfrm>
          <a:prstGeom prst="rect">
            <a:avLst/>
          </a:prstGeom>
          <a:noFill/>
          <a:ln w="9525">
            <a:solidFill>
              <a:srgbClr val="004D00"/>
            </a:solidFill>
            <a:miter lim="800000"/>
            <a:headEnd/>
            <a:tailEnd/>
          </a:ln>
          <a:effectLst/>
        </p:spPr>
        <p:txBody>
          <a:bodyPr wrap="none" lIns="65304" tIns="32651" rIns="65304" bIns="32651" anchor="ctr"/>
          <a:lstStyle/>
          <a:p>
            <a:pPr>
              <a:defRPr/>
            </a:pPr>
            <a:endParaRPr lang="en-US" dirty="0"/>
          </a:p>
        </p:txBody>
      </p:sp>
      <p:sp>
        <p:nvSpPr>
          <p:cNvPr id="25" name="Rectangle 33"/>
          <p:cNvSpPr>
            <a:spLocks noChangeArrowheads="1"/>
          </p:cNvSpPr>
          <p:nvPr/>
        </p:nvSpPr>
        <p:spPr bwMode="auto">
          <a:xfrm>
            <a:off x="691754" y="3505200"/>
            <a:ext cx="7543800" cy="17830800"/>
          </a:xfrm>
          <a:prstGeom prst="rect">
            <a:avLst/>
          </a:prstGeom>
          <a:noFill/>
          <a:ln w="9525">
            <a:solidFill>
              <a:srgbClr val="004D00"/>
            </a:solidFill>
            <a:miter lim="800000"/>
            <a:headEnd/>
            <a:tailEnd/>
          </a:ln>
          <a:effectLst/>
        </p:spPr>
        <p:txBody>
          <a:bodyPr wrap="none" lIns="65304" tIns="32651" rIns="65304" bIns="32651" anchor="ctr"/>
          <a:lstStyle/>
          <a:p>
            <a:pPr>
              <a:defRPr/>
            </a:pPr>
            <a:endParaRPr lang="en-US" dirty="0"/>
          </a:p>
        </p:txBody>
      </p:sp>
      <p:sp>
        <p:nvSpPr>
          <p:cNvPr id="34" name="Rectangle 33"/>
          <p:cNvSpPr/>
          <p:nvPr/>
        </p:nvSpPr>
        <p:spPr>
          <a:xfrm>
            <a:off x="33418697" y="15169298"/>
            <a:ext cx="7172205" cy="9850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304" tIns="32651" rIns="65304" bIns="32651" rtlCol="0" anchor="ctr"/>
          <a:lstStyle/>
          <a:p>
            <a:pPr algn="ctr"/>
            <a:endParaRPr lang="en-US" dirty="0"/>
          </a:p>
        </p:txBody>
      </p:sp>
      <p:cxnSp>
        <p:nvCxnSpPr>
          <p:cNvPr id="41" name="Straight Connector 40"/>
          <p:cNvCxnSpPr/>
          <p:nvPr/>
        </p:nvCxnSpPr>
        <p:spPr>
          <a:xfrm>
            <a:off x="33211951" y="8524027"/>
            <a:ext cx="7537846"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4268229" y="17638359"/>
            <a:ext cx="5473142" cy="3505628"/>
          </a:xfrm>
          <a:prstGeom prst="rect">
            <a:avLst/>
          </a:prstGeom>
          <a:solidFill>
            <a:schemeClr val="bg1">
              <a:lumMod val="85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5" name="TextBox 4"/>
          <p:cNvSpPr txBox="1"/>
          <p:nvPr/>
        </p:nvSpPr>
        <p:spPr>
          <a:xfrm>
            <a:off x="691754" y="21730156"/>
            <a:ext cx="3457397" cy="215444"/>
          </a:xfrm>
          <a:prstGeom prst="rect">
            <a:avLst/>
          </a:prstGeom>
          <a:noFill/>
        </p:spPr>
        <p:txBody>
          <a:bodyPr wrap="none" rtlCol="0">
            <a:spAutoFit/>
          </a:bodyPr>
          <a:lstStyle/>
          <a:p>
            <a:r>
              <a:rPr lang="en-US" sz="800" dirty="0" smtClean="0">
                <a:solidFill>
                  <a:srgbClr val="FFFFFF"/>
                </a:solidFill>
              </a:rPr>
              <a:t>Created</a:t>
            </a:r>
            <a:r>
              <a:rPr lang="en-US" sz="800" baseline="0" dirty="0" smtClean="0">
                <a:solidFill>
                  <a:srgbClr val="FFFFFF"/>
                </a:solidFill>
              </a:rPr>
              <a:t> by Peter Downing – Educational Media Access and Production © 2011</a:t>
            </a:r>
            <a:endParaRPr lang="en-US" sz="8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8742" y="0"/>
            <a:ext cx="29369657" cy="3268391"/>
          </a:xfrm>
          <a:prstGeom prst="rect">
            <a:avLst/>
          </a:prstGeom>
        </p:spPr>
      </p:pic>
      <p:sp>
        <p:nvSpPr>
          <p:cNvPr id="20" name="Rectangle 9"/>
          <p:cNvSpPr>
            <a:spLocks noChangeArrowheads="1"/>
          </p:cNvSpPr>
          <p:nvPr userDrawn="1"/>
        </p:nvSpPr>
        <p:spPr bwMode="auto">
          <a:xfrm>
            <a:off x="0" y="3203575"/>
            <a:ext cx="32918400" cy="101600"/>
          </a:xfrm>
          <a:prstGeom prst="rect">
            <a:avLst/>
          </a:prstGeom>
          <a:solidFill>
            <a:srgbClr val="004D00"/>
          </a:solidFill>
          <a:ln w="152400">
            <a:noFill/>
            <a:miter lim="800000"/>
            <a:headEnd/>
            <a:tailEnd/>
          </a:ln>
          <a:effectLst/>
        </p:spPr>
        <p:txBody>
          <a:bodyPr wrap="none" lIns="65304" tIns="32651" rIns="65304" bIns="32651" anchor="ctr"/>
          <a:lstStyle/>
          <a:p>
            <a:pPr>
              <a:defRPr/>
            </a:pPr>
            <a:endParaRPr lang="en-US" dirty="0"/>
          </a:p>
        </p:txBody>
      </p:sp>
      <p:sp>
        <p:nvSpPr>
          <p:cNvPr id="8" name="Rectangle 33"/>
          <p:cNvSpPr>
            <a:spLocks noChangeArrowheads="1"/>
          </p:cNvSpPr>
          <p:nvPr/>
        </p:nvSpPr>
        <p:spPr bwMode="auto">
          <a:xfrm>
            <a:off x="685803" y="3505200"/>
            <a:ext cx="10189028" cy="17830800"/>
          </a:xfrm>
          <a:prstGeom prst="rect">
            <a:avLst/>
          </a:prstGeom>
          <a:noFill/>
          <a:ln w="9525">
            <a:solidFill>
              <a:srgbClr val="004D00"/>
            </a:solidFill>
            <a:miter lim="800000"/>
            <a:headEnd/>
            <a:tailEnd/>
          </a:ln>
          <a:effectLst/>
        </p:spPr>
        <p:txBody>
          <a:bodyPr wrap="none" lIns="65304" tIns="32651" rIns="65304" bIns="32651" anchor="ctr"/>
          <a:lstStyle/>
          <a:p>
            <a:pPr>
              <a:defRPr/>
            </a:pPr>
            <a:endParaRPr lang="en-US" dirty="0"/>
          </a:p>
        </p:txBody>
      </p:sp>
      <p:sp>
        <p:nvSpPr>
          <p:cNvPr id="18" name="Rectangle 33"/>
          <p:cNvSpPr>
            <a:spLocks noChangeArrowheads="1"/>
          </p:cNvSpPr>
          <p:nvPr/>
        </p:nvSpPr>
        <p:spPr bwMode="auto">
          <a:xfrm>
            <a:off x="11362903" y="3505200"/>
            <a:ext cx="10189028" cy="17830800"/>
          </a:xfrm>
          <a:prstGeom prst="rect">
            <a:avLst/>
          </a:prstGeom>
          <a:noFill/>
          <a:ln w="9525">
            <a:solidFill>
              <a:srgbClr val="004D00"/>
            </a:solidFill>
            <a:miter lim="800000"/>
            <a:headEnd/>
            <a:tailEnd/>
          </a:ln>
          <a:effectLst/>
        </p:spPr>
        <p:txBody>
          <a:bodyPr wrap="none" lIns="65304" tIns="32651" rIns="65304" bIns="32651" anchor="ctr"/>
          <a:lstStyle/>
          <a:p>
            <a:pPr>
              <a:defRPr/>
            </a:pPr>
            <a:endParaRPr lang="en-US" dirty="0"/>
          </a:p>
        </p:txBody>
      </p:sp>
      <p:sp>
        <p:nvSpPr>
          <p:cNvPr id="19" name="Rectangle 33"/>
          <p:cNvSpPr>
            <a:spLocks noChangeArrowheads="1"/>
          </p:cNvSpPr>
          <p:nvPr/>
        </p:nvSpPr>
        <p:spPr bwMode="auto">
          <a:xfrm>
            <a:off x="22040003" y="3505200"/>
            <a:ext cx="10189028" cy="17830800"/>
          </a:xfrm>
          <a:prstGeom prst="rect">
            <a:avLst/>
          </a:prstGeom>
          <a:noFill/>
          <a:ln w="9525">
            <a:solidFill>
              <a:srgbClr val="004D00"/>
            </a:solidFill>
            <a:miter lim="800000"/>
            <a:headEnd/>
            <a:tailEnd/>
          </a:ln>
          <a:effectLst/>
        </p:spPr>
        <p:txBody>
          <a:bodyPr wrap="none" lIns="65304" tIns="32651" rIns="65304" bIns="32651" anchor="ctr"/>
          <a:lstStyle/>
          <a:p>
            <a:pPr>
              <a:defRPr/>
            </a:pPr>
            <a:endParaRPr lang="en-US" dirty="0"/>
          </a:p>
        </p:txBody>
      </p:sp>
      <p:sp>
        <p:nvSpPr>
          <p:cNvPr id="24" name="TextBox 23"/>
          <p:cNvSpPr txBox="1"/>
          <p:nvPr/>
        </p:nvSpPr>
        <p:spPr>
          <a:xfrm>
            <a:off x="691754" y="21730156"/>
            <a:ext cx="3457397" cy="215444"/>
          </a:xfrm>
          <a:prstGeom prst="rect">
            <a:avLst/>
          </a:prstGeom>
          <a:noFill/>
        </p:spPr>
        <p:txBody>
          <a:bodyPr wrap="none" rtlCol="0">
            <a:spAutoFit/>
          </a:bodyPr>
          <a:lstStyle/>
          <a:p>
            <a:r>
              <a:rPr lang="en-US" sz="800" dirty="0" smtClean="0">
                <a:solidFill>
                  <a:srgbClr val="FFFFFF"/>
                </a:solidFill>
              </a:rPr>
              <a:t>Created</a:t>
            </a:r>
            <a:r>
              <a:rPr lang="en-US" sz="800" baseline="0" dirty="0" smtClean="0">
                <a:solidFill>
                  <a:srgbClr val="FFFFFF"/>
                </a:solidFill>
              </a:rPr>
              <a:t> by Peter Downing – Educational Media Access and Production © 2011</a:t>
            </a:r>
            <a:endParaRPr lang="en-US" sz="800" dirty="0">
              <a:solidFill>
                <a:srgbClr val="FFFFFF"/>
              </a:solidFill>
            </a:endParaRPr>
          </a:p>
        </p:txBody>
      </p:sp>
      <p:sp>
        <p:nvSpPr>
          <p:cNvPr id="21" name="Rectangle 20"/>
          <p:cNvSpPr/>
          <p:nvPr userDrawn="1"/>
        </p:nvSpPr>
        <p:spPr>
          <a:xfrm>
            <a:off x="33235877" y="326569"/>
            <a:ext cx="7537847" cy="2116182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2900" b="1" dirty="0" smtClean="0">
                <a:solidFill>
                  <a:srgbClr val="BED600"/>
                </a:solidFill>
                <a:latin typeface="Trebuchet MS" pitchFamily="34" charset="0"/>
              </a:rPr>
              <a:t>THIS PANEL</a:t>
            </a:r>
            <a:r>
              <a:rPr lang="en-US" sz="2900" b="1" baseline="0" dirty="0" smtClean="0">
                <a:solidFill>
                  <a:srgbClr val="BED600"/>
                </a:solidFill>
                <a:latin typeface="Trebuchet MS" pitchFamily="34" charset="0"/>
              </a:rPr>
              <a:t> </a:t>
            </a:r>
            <a:r>
              <a:rPr lang="en-US" sz="2900" b="1" dirty="0" smtClean="0">
                <a:solidFill>
                  <a:srgbClr val="BED600"/>
                </a:solidFill>
                <a:latin typeface="Trebuchet MS" pitchFamily="34" charset="0"/>
              </a:rPr>
              <a:t>DOES NOT PRINT</a:t>
            </a:r>
          </a:p>
          <a:p>
            <a:pPr algn="ctr"/>
            <a:endParaRPr lang="en-US" sz="23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template </a:t>
            </a:r>
            <a:r>
              <a:rPr lang="en-US" sz="2300" dirty="0" smtClean="0">
                <a:latin typeface="Trebuchet MS" pitchFamily="34" charset="0"/>
              </a:rPr>
              <a:t>produces</a:t>
            </a:r>
            <a:r>
              <a:rPr lang="en-US" sz="2300" baseline="0" dirty="0" smtClean="0">
                <a:latin typeface="Trebuchet MS" pitchFamily="34" charset="0"/>
              </a:rPr>
              <a:t> </a:t>
            </a:r>
            <a:r>
              <a:rPr lang="en-US" sz="2300" dirty="0" smtClean="0">
                <a:latin typeface="Trebuchet MS" pitchFamily="34" charset="0"/>
              </a:rPr>
              <a:t>a 48”x72” poster. It</a:t>
            </a:r>
            <a:r>
              <a:rPr lang="en-US" sz="2300" baseline="0" dirty="0" smtClean="0">
                <a:latin typeface="Trebuchet MS" pitchFamily="34" charset="0"/>
              </a:rPr>
              <a:t> </a:t>
            </a:r>
            <a:r>
              <a:rPr lang="en-US" sz="2300" dirty="0" smtClean="0">
                <a:latin typeface="Trebuchet MS" pitchFamily="34" charset="0"/>
              </a:rPr>
              <a:t>will save you valuable time placing titles, subtitles,</a:t>
            </a:r>
            <a:r>
              <a:rPr lang="en-US" sz="2300" baseline="0" dirty="0" smtClean="0">
                <a:latin typeface="Trebuchet MS" pitchFamily="34" charset="0"/>
              </a:rPr>
              <a:t> text, and graphics</a:t>
            </a:r>
            <a:r>
              <a:rPr lang="en-US" sz="2300" dirty="0" smtClean="0">
                <a:latin typeface="Trebuchet MS" pitchFamily="34" charset="0"/>
              </a:rPr>
              <a:t>. </a:t>
            </a:r>
          </a:p>
          <a:p>
            <a:pPr defTabSz="3134780"/>
            <a:endParaRPr lang="en-US" sz="2300" dirty="0" smtClean="0">
              <a:latin typeface="Trebuchet MS" pitchFamily="34" charset="0"/>
            </a:endParaRPr>
          </a:p>
          <a:p>
            <a:pPr defTabSz="3134780"/>
            <a:r>
              <a:rPr lang="en-US" sz="2300" baseline="0" dirty="0" smtClean="0">
                <a:latin typeface="Trebuchet MS" pitchFamily="34" charset="0"/>
              </a:rPr>
              <a:t>To ensure proper printing, ensure that you use basic fonts available with all Windows and Mac Systems, such as Arial, Times New Roman, Calibri, Trebuchet MS, etc.</a:t>
            </a:r>
          </a:p>
          <a:p>
            <a:pPr defTabSz="3134780"/>
            <a:endParaRPr lang="en-US" sz="2300" b="1" baseline="0" dirty="0" smtClean="0">
              <a:solidFill>
                <a:srgbClr val="FFFF00"/>
              </a:solidFill>
              <a:latin typeface="Trebuchet MS" pitchFamily="34" charset="0"/>
            </a:endParaRPr>
          </a:p>
          <a:p>
            <a:pPr defTabSz="3134780"/>
            <a:r>
              <a:rPr lang="en-US" sz="2300" b="0" baseline="0" dirty="0" smtClean="0">
                <a:solidFill>
                  <a:schemeClr val="bg1"/>
                </a:solidFill>
                <a:latin typeface="Trebuchet MS" pitchFamily="34" charset="0"/>
              </a:rPr>
              <a:t>When printing, specify to your printer to print this document at 200%.  PowerPoint does not allow printing over 56”x56”, so this template is actually 36” wide by 24” tall.</a:t>
            </a:r>
          </a:p>
          <a:p>
            <a:pPr defTabSz="3134780"/>
            <a:endParaRPr lang="en-US" sz="2300" b="1" baseline="0" dirty="0" smtClean="0">
              <a:solidFill>
                <a:schemeClr val="bg1"/>
              </a:solidFill>
              <a:latin typeface="Trebuchet MS" pitchFamily="34" charset="0"/>
            </a:endParaRPr>
          </a:p>
          <a:p>
            <a:pPr defTabSz="3134780"/>
            <a:r>
              <a:rPr lang="en-US" sz="2300" b="0" baseline="0" dirty="0" smtClean="0">
                <a:solidFill>
                  <a:schemeClr val="bg1"/>
                </a:solidFill>
                <a:latin typeface="Trebuchet MS" pitchFamily="34" charset="0"/>
              </a:rPr>
              <a:t>On campus you can have high quality </a:t>
            </a:r>
            <a:r>
              <a:rPr lang="en-US" sz="2300" b="0" baseline="0" dirty="0" err="1" smtClean="0">
                <a:solidFill>
                  <a:schemeClr val="bg1"/>
                </a:solidFill>
                <a:latin typeface="Trebuchet MS" pitchFamily="34" charset="0"/>
              </a:rPr>
              <a:t>colour</a:t>
            </a:r>
            <a:r>
              <a:rPr lang="en-US" sz="2300" b="0" baseline="0" dirty="0" smtClean="0">
                <a:solidFill>
                  <a:schemeClr val="bg1"/>
                </a:solidFill>
                <a:latin typeface="Trebuchet MS" pitchFamily="34" charset="0"/>
              </a:rPr>
              <a:t> printing done at XL Design in Upper Place Riel. Multiple media types are available for your poster including vinyl. Mounting hardware is also available.</a:t>
            </a:r>
          </a:p>
          <a:p>
            <a:pPr algn="ctr" defTabSz="3134780"/>
            <a:r>
              <a:rPr lang="en-US" sz="2400" b="1" baseline="0" dirty="0" smtClean="0">
                <a:solidFill>
                  <a:schemeClr val="bg1"/>
                </a:solidFill>
                <a:latin typeface="Trebuchet MS" pitchFamily="34" charset="0"/>
              </a:rPr>
              <a:t>For information call: 306-966-6976</a:t>
            </a:r>
            <a:endParaRPr lang="en-US" sz="2300" b="0" dirty="0" smtClean="0">
              <a:solidFill>
                <a:srgbClr val="FFFF00"/>
              </a:solidFill>
              <a:latin typeface="Trebuchet MS" pitchFamily="34" charset="0"/>
            </a:endParaRPr>
          </a:p>
          <a:p>
            <a:pPr defTabSz="3134780"/>
            <a:endParaRPr lang="en-US" sz="2900" b="1" dirty="0" smtClean="0">
              <a:solidFill>
                <a:srgbClr val="FFFF00"/>
              </a:solidFill>
              <a:latin typeface="Trebuchet MS" pitchFamily="34" charset="0"/>
            </a:endParaRPr>
          </a:p>
          <a:p>
            <a:pPr algn="ctr"/>
            <a:endParaRPr lang="en-US" sz="3100" b="1" dirty="0" smtClean="0">
              <a:solidFill>
                <a:schemeClr val="bg1"/>
              </a:solidFill>
              <a:latin typeface="Trebuchet MS" pitchFamily="34" charset="0"/>
            </a:endParaRPr>
          </a:p>
          <a:p>
            <a:pPr algn="ctr"/>
            <a:r>
              <a:rPr lang="en-US" sz="3100" b="1" dirty="0" smtClean="0">
                <a:solidFill>
                  <a:schemeClr val="bg1"/>
                </a:solidFill>
                <a:latin typeface="Trebuchet MS" pitchFamily="34" charset="0"/>
              </a:rPr>
              <a:t>Object Placeholders</a:t>
            </a:r>
          </a:p>
          <a:p>
            <a:pPr defTabSz="3134780"/>
            <a:endParaRPr lang="en-US" sz="2300" dirty="0" smtClean="0">
              <a:latin typeface="Trebuchet MS" pitchFamily="34" charset="0"/>
            </a:endParaRPr>
          </a:p>
          <a:p>
            <a:pPr defTabSz="3134780"/>
            <a:r>
              <a:rPr lang="en-US" sz="2300" dirty="0" smtClean="0">
                <a:latin typeface="Trebuchet MS" pitchFamily="34" charset="0"/>
              </a:rPr>
              <a:t>Use the placeholders provided below to add new elements to your poster:</a:t>
            </a:r>
            <a:r>
              <a:rPr lang="en-US" sz="2300" baseline="0" dirty="0" smtClean="0">
                <a:latin typeface="Trebuchet MS" pitchFamily="34" charset="0"/>
              </a:rPr>
              <a:t> </a:t>
            </a:r>
            <a:r>
              <a:rPr lang="en-US" sz="2300" dirty="0" smtClean="0">
                <a:latin typeface="Trebuchet MS" pitchFamily="34" charset="0"/>
              </a:rPr>
              <a:t>Drag a placeholder onto the</a:t>
            </a:r>
            <a:r>
              <a:rPr lang="en-US" sz="2300" baseline="0" dirty="0" smtClean="0">
                <a:latin typeface="Trebuchet MS" pitchFamily="34" charset="0"/>
              </a:rPr>
              <a:t> poster area,</a:t>
            </a:r>
            <a:r>
              <a:rPr lang="en-US" sz="2300" dirty="0" smtClean="0">
                <a:latin typeface="Trebuchet MS" pitchFamily="34" charset="0"/>
              </a:rPr>
              <a:t> size it, and click it to edit.</a:t>
            </a:r>
          </a:p>
          <a:p>
            <a:pPr defTabSz="3134780"/>
            <a:endParaRPr lang="en-US" sz="2300" dirty="0" smtClean="0">
              <a:latin typeface="Trebuchet MS" pitchFamily="34" charset="0"/>
            </a:endParaRPr>
          </a:p>
          <a:p>
            <a:pPr defTabSz="3134780"/>
            <a:r>
              <a:rPr lang="en-US" sz="2300" b="1" dirty="0" smtClean="0">
                <a:solidFill>
                  <a:srgbClr val="BED600"/>
                </a:solidFill>
                <a:latin typeface="Trebuchet MS" pitchFamily="34" charset="0"/>
              </a:rPr>
              <a:t>Section Header placeholder</a:t>
            </a:r>
          </a:p>
          <a:p>
            <a:pPr defTabSz="3134780"/>
            <a:r>
              <a:rPr lang="en-US" sz="2300" dirty="0" smtClean="0">
                <a:latin typeface="Trebuchet MS" pitchFamily="34" charset="0"/>
              </a:rPr>
              <a:t>Move</a:t>
            </a:r>
            <a:r>
              <a:rPr lang="en-US" sz="23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defTabSz="3134780"/>
            <a:endParaRPr lang="en-US" sz="2300" b="1" dirty="0" smtClean="0">
              <a:solidFill>
                <a:srgbClr val="FFFF00"/>
              </a:solidFill>
              <a:latin typeface="Trebuchet MS" pitchFamily="34" charset="0"/>
            </a:endParaRPr>
          </a:p>
          <a:p>
            <a:pPr defTabSz="3134780"/>
            <a:r>
              <a:rPr lang="en-US" sz="2300" b="1" dirty="0" smtClean="0">
                <a:solidFill>
                  <a:srgbClr val="BED600"/>
                </a:solidFill>
                <a:latin typeface="Trebuchet MS" pitchFamily="34" charset="0"/>
              </a:rPr>
              <a:t>Text placeholder</a:t>
            </a:r>
          </a:p>
          <a:p>
            <a:pPr defTabSz="3134780"/>
            <a:r>
              <a:rPr lang="en-US" sz="2300" baseline="0" dirty="0" smtClean="0">
                <a:latin typeface="Trebuchet MS" pitchFamily="34" charset="0"/>
              </a:rPr>
              <a:t>Move this preformatted text placeholder to the poster to add a new body of text.</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BED600"/>
                </a:solidFill>
                <a:latin typeface="Trebuchet MS" pitchFamily="34" charset="0"/>
              </a:rPr>
              <a:t>Picture placeholder</a:t>
            </a:r>
          </a:p>
          <a:p>
            <a:pPr defTabSz="3134780"/>
            <a:r>
              <a:rPr lang="en-US" sz="2300" baseline="0" dirty="0" smtClean="0">
                <a:latin typeface="Trebuchet MS" pitchFamily="34" charset="0"/>
              </a:rPr>
              <a:t>Move this graphic placeholder onto your poster, size it first, and then click it to add a picture to the poster.</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p:txBody>
      </p:sp>
      <p:sp>
        <p:nvSpPr>
          <p:cNvPr id="22" name="Rectangle 21"/>
          <p:cNvSpPr/>
          <p:nvPr userDrawn="1"/>
        </p:nvSpPr>
        <p:spPr>
          <a:xfrm>
            <a:off x="33418697" y="15169298"/>
            <a:ext cx="7172205" cy="9850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304" tIns="32651" rIns="65304" bIns="32651" rtlCol="0" anchor="ctr"/>
          <a:lstStyle/>
          <a:p>
            <a:pPr algn="ctr"/>
            <a:endParaRPr lang="en-US" dirty="0"/>
          </a:p>
        </p:txBody>
      </p:sp>
      <p:cxnSp>
        <p:nvCxnSpPr>
          <p:cNvPr id="27" name="Straight Connector 26"/>
          <p:cNvCxnSpPr/>
          <p:nvPr userDrawn="1"/>
        </p:nvCxnSpPr>
        <p:spPr>
          <a:xfrm>
            <a:off x="33211951" y="8524027"/>
            <a:ext cx="7537846"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8" name="Rectangle 27"/>
          <p:cNvSpPr/>
          <p:nvPr userDrawn="1"/>
        </p:nvSpPr>
        <p:spPr>
          <a:xfrm>
            <a:off x="34268229" y="17638359"/>
            <a:ext cx="5473142" cy="3505628"/>
          </a:xfrm>
          <a:prstGeom prst="rect">
            <a:avLst/>
          </a:prstGeom>
          <a:solidFill>
            <a:schemeClr val="bg1">
              <a:lumMod val="85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685800" y="3505200"/>
            <a:ext cx="7543800" cy="17830800"/>
          </a:xfrm>
          <a:prstGeom prst="rect">
            <a:avLst/>
          </a:prstGeom>
          <a:noFill/>
          <a:ln w="9525">
            <a:solidFill>
              <a:srgbClr val="004D00"/>
            </a:solidFill>
            <a:miter lim="800000"/>
            <a:headEnd/>
            <a:tailEnd/>
          </a:ln>
          <a:effectLst/>
        </p:spPr>
        <p:txBody>
          <a:bodyPr wrap="none" lIns="65304" tIns="32651" rIns="65304" bIns="32651" anchor="ctr"/>
          <a:lstStyle/>
          <a:p>
            <a:pPr>
              <a:defRPr/>
            </a:pPr>
            <a:endParaRPr lang="en-US" dirty="0"/>
          </a:p>
        </p:txBody>
      </p:sp>
      <p:sp>
        <p:nvSpPr>
          <p:cNvPr id="15" name="Rectangle 35"/>
          <p:cNvSpPr>
            <a:spLocks noChangeArrowheads="1"/>
          </p:cNvSpPr>
          <p:nvPr/>
        </p:nvSpPr>
        <p:spPr bwMode="auto">
          <a:xfrm>
            <a:off x="24688800" y="3505200"/>
            <a:ext cx="7543800" cy="17830800"/>
          </a:xfrm>
          <a:prstGeom prst="rect">
            <a:avLst/>
          </a:prstGeom>
          <a:noFill/>
          <a:ln w="9525">
            <a:solidFill>
              <a:srgbClr val="004D00"/>
            </a:solidFill>
            <a:miter lim="800000"/>
            <a:headEnd/>
            <a:tailEnd/>
          </a:ln>
          <a:effectLst/>
        </p:spPr>
        <p:txBody>
          <a:bodyPr wrap="none" lIns="65304" tIns="32651" rIns="65304" bIns="32651" anchor="ctr"/>
          <a:lstStyle/>
          <a:p>
            <a:pPr>
              <a:defRPr/>
            </a:pPr>
            <a:endParaRPr lang="en-US" dirty="0"/>
          </a:p>
        </p:txBody>
      </p:sp>
      <p:sp>
        <p:nvSpPr>
          <p:cNvPr id="16" name="Rectangle 33"/>
          <p:cNvSpPr>
            <a:spLocks noChangeArrowheads="1"/>
          </p:cNvSpPr>
          <p:nvPr/>
        </p:nvSpPr>
        <p:spPr bwMode="auto">
          <a:xfrm>
            <a:off x="8686802" y="3505200"/>
            <a:ext cx="15543610" cy="17830800"/>
          </a:xfrm>
          <a:prstGeom prst="rect">
            <a:avLst/>
          </a:prstGeom>
          <a:noFill/>
          <a:ln w="9525">
            <a:solidFill>
              <a:srgbClr val="004D00"/>
            </a:solidFill>
            <a:miter lim="800000"/>
            <a:headEnd/>
            <a:tailEnd/>
          </a:ln>
          <a:effectLst/>
        </p:spPr>
        <p:txBody>
          <a:bodyPr wrap="none" lIns="65304" tIns="32651" rIns="65304" bIns="32651" anchor="ctr"/>
          <a:lstStyle/>
          <a:p>
            <a:pPr>
              <a:defRPr/>
            </a:pPr>
            <a:endParaRPr lang="en-US" dirty="0"/>
          </a:p>
        </p:txBody>
      </p:sp>
      <p:sp>
        <p:nvSpPr>
          <p:cNvPr id="21" name="TextBox 20"/>
          <p:cNvSpPr txBox="1"/>
          <p:nvPr/>
        </p:nvSpPr>
        <p:spPr>
          <a:xfrm>
            <a:off x="691754" y="21730156"/>
            <a:ext cx="3457397" cy="215444"/>
          </a:xfrm>
          <a:prstGeom prst="rect">
            <a:avLst/>
          </a:prstGeom>
          <a:noFill/>
        </p:spPr>
        <p:txBody>
          <a:bodyPr wrap="none" rtlCol="0">
            <a:spAutoFit/>
          </a:bodyPr>
          <a:lstStyle/>
          <a:p>
            <a:r>
              <a:rPr lang="en-US" sz="800" dirty="0" smtClean="0">
                <a:solidFill>
                  <a:srgbClr val="FFFFFF"/>
                </a:solidFill>
              </a:rPr>
              <a:t>Created</a:t>
            </a:r>
            <a:r>
              <a:rPr lang="en-US" sz="800" baseline="0" dirty="0" smtClean="0">
                <a:solidFill>
                  <a:srgbClr val="FFFFFF"/>
                </a:solidFill>
              </a:rPr>
              <a:t> by Peter Downing – Educational Media Access and Production © 2011</a:t>
            </a:r>
            <a:endParaRPr lang="en-US" sz="800" dirty="0">
              <a:solidFill>
                <a:srgbClr val="FFFFFF"/>
              </a:solidFill>
            </a:endParaRP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8742" y="0"/>
            <a:ext cx="29369657" cy="3268391"/>
          </a:xfrm>
          <a:prstGeom prst="rect">
            <a:avLst/>
          </a:prstGeom>
        </p:spPr>
      </p:pic>
      <p:sp>
        <p:nvSpPr>
          <p:cNvPr id="20" name="Rectangle 9"/>
          <p:cNvSpPr>
            <a:spLocks noChangeArrowheads="1"/>
          </p:cNvSpPr>
          <p:nvPr userDrawn="1"/>
        </p:nvSpPr>
        <p:spPr bwMode="auto">
          <a:xfrm>
            <a:off x="0" y="3203575"/>
            <a:ext cx="32918400" cy="101600"/>
          </a:xfrm>
          <a:prstGeom prst="rect">
            <a:avLst/>
          </a:prstGeom>
          <a:solidFill>
            <a:srgbClr val="004D00"/>
          </a:solidFill>
          <a:ln w="152400">
            <a:noFill/>
            <a:miter lim="800000"/>
            <a:headEnd/>
            <a:tailEnd/>
          </a:ln>
          <a:effectLst/>
        </p:spPr>
        <p:txBody>
          <a:bodyPr wrap="none" lIns="65304" tIns="32651" rIns="65304" bIns="32651" anchor="ctr"/>
          <a:lstStyle/>
          <a:p>
            <a:pPr>
              <a:defRPr/>
            </a:pPr>
            <a:endParaRPr lang="en-US" dirty="0"/>
          </a:p>
        </p:txBody>
      </p:sp>
      <p:sp>
        <p:nvSpPr>
          <p:cNvPr id="24" name="Rectangle 23"/>
          <p:cNvSpPr/>
          <p:nvPr userDrawn="1"/>
        </p:nvSpPr>
        <p:spPr>
          <a:xfrm>
            <a:off x="33235877" y="326569"/>
            <a:ext cx="7537847" cy="2116182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2900" b="1" dirty="0" smtClean="0">
                <a:solidFill>
                  <a:srgbClr val="BED600"/>
                </a:solidFill>
                <a:latin typeface="Trebuchet MS" pitchFamily="34" charset="0"/>
              </a:rPr>
              <a:t>THIS PANEL</a:t>
            </a:r>
            <a:r>
              <a:rPr lang="en-US" sz="2900" b="1" baseline="0" dirty="0" smtClean="0">
                <a:solidFill>
                  <a:srgbClr val="BED600"/>
                </a:solidFill>
                <a:latin typeface="Trebuchet MS" pitchFamily="34" charset="0"/>
              </a:rPr>
              <a:t> </a:t>
            </a:r>
            <a:r>
              <a:rPr lang="en-US" sz="2900" b="1" dirty="0" smtClean="0">
                <a:solidFill>
                  <a:srgbClr val="BED600"/>
                </a:solidFill>
                <a:latin typeface="Trebuchet MS" pitchFamily="34" charset="0"/>
              </a:rPr>
              <a:t>DOES NOT PRINT</a:t>
            </a:r>
          </a:p>
          <a:p>
            <a:pPr algn="ctr"/>
            <a:endParaRPr lang="en-US" sz="23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template </a:t>
            </a:r>
            <a:r>
              <a:rPr lang="en-US" sz="2300" dirty="0" smtClean="0">
                <a:latin typeface="Trebuchet MS" pitchFamily="34" charset="0"/>
              </a:rPr>
              <a:t>produces</a:t>
            </a:r>
            <a:r>
              <a:rPr lang="en-US" sz="2300" baseline="0" dirty="0" smtClean="0">
                <a:latin typeface="Trebuchet MS" pitchFamily="34" charset="0"/>
              </a:rPr>
              <a:t> </a:t>
            </a:r>
            <a:r>
              <a:rPr lang="en-US" sz="2300" dirty="0" smtClean="0">
                <a:latin typeface="Trebuchet MS" pitchFamily="34" charset="0"/>
              </a:rPr>
              <a:t>a 48”x72” poster. It</a:t>
            </a:r>
            <a:r>
              <a:rPr lang="en-US" sz="2300" baseline="0" dirty="0" smtClean="0">
                <a:latin typeface="Trebuchet MS" pitchFamily="34" charset="0"/>
              </a:rPr>
              <a:t> </a:t>
            </a:r>
            <a:r>
              <a:rPr lang="en-US" sz="2300" dirty="0" smtClean="0">
                <a:latin typeface="Trebuchet MS" pitchFamily="34" charset="0"/>
              </a:rPr>
              <a:t>will save you valuable time placing titles, subtitles,</a:t>
            </a:r>
            <a:r>
              <a:rPr lang="en-US" sz="2300" baseline="0" dirty="0" smtClean="0">
                <a:latin typeface="Trebuchet MS" pitchFamily="34" charset="0"/>
              </a:rPr>
              <a:t> text, and graphics</a:t>
            </a:r>
            <a:r>
              <a:rPr lang="en-US" sz="2300" dirty="0" smtClean="0">
                <a:latin typeface="Trebuchet MS" pitchFamily="34" charset="0"/>
              </a:rPr>
              <a:t>. </a:t>
            </a:r>
          </a:p>
          <a:p>
            <a:pPr defTabSz="3134780"/>
            <a:endParaRPr lang="en-US" sz="2300" dirty="0" smtClean="0">
              <a:latin typeface="Trebuchet MS" pitchFamily="34" charset="0"/>
            </a:endParaRPr>
          </a:p>
          <a:p>
            <a:pPr defTabSz="3134780"/>
            <a:r>
              <a:rPr lang="en-US" sz="2300" baseline="0" dirty="0" smtClean="0">
                <a:latin typeface="Trebuchet MS" pitchFamily="34" charset="0"/>
              </a:rPr>
              <a:t>To ensure proper printing, ensure that you use basic fonts available with all Windows and Mac Systems, such as Arial, Times New Roman, Calibri, Trebuchet MS, etc.</a:t>
            </a:r>
          </a:p>
          <a:p>
            <a:pPr defTabSz="3134780"/>
            <a:endParaRPr lang="en-US" sz="2300" b="1" baseline="0" dirty="0" smtClean="0">
              <a:solidFill>
                <a:srgbClr val="FFFF00"/>
              </a:solidFill>
              <a:latin typeface="Trebuchet MS" pitchFamily="34" charset="0"/>
            </a:endParaRPr>
          </a:p>
          <a:p>
            <a:pPr defTabSz="3134780"/>
            <a:r>
              <a:rPr lang="en-US" sz="2300" b="0" baseline="0" dirty="0" smtClean="0">
                <a:solidFill>
                  <a:schemeClr val="bg1"/>
                </a:solidFill>
                <a:latin typeface="Trebuchet MS" pitchFamily="34" charset="0"/>
              </a:rPr>
              <a:t>When printing, specify to your printer to print this document at 200%.  PowerPoint does not allow printing over 56”x56”, so this template is actually 36” wide by 24” tall.</a:t>
            </a:r>
          </a:p>
          <a:p>
            <a:pPr defTabSz="3134780"/>
            <a:endParaRPr lang="en-US" sz="2300" b="1" baseline="0" dirty="0" smtClean="0">
              <a:solidFill>
                <a:schemeClr val="bg1"/>
              </a:solidFill>
              <a:latin typeface="Trebuchet MS" pitchFamily="34" charset="0"/>
            </a:endParaRPr>
          </a:p>
          <a:p>
            <a:pPr defTabSz="3134780"/>
            <a:r>
              <a:rPr lang="en-US" sz="2300" b="0" baseline="0" dirty="0" smtClean="0">
                <a:solidFill>
                  <a:schemeClr val="bg1"/>
                </a:solidFill>
                <a:latin typeface="Trebuchet MS" pitchFamily="34" charset="0"/>
              </a:rPr>
              <a:t>On campus you can have high quality </a:t>
            </a:r>
            <a:r>
              <a:rPr lang="en-US" sz="2300" b="0" baseline="0" dirty="0" err="1" smtClean="0">
                <a:solidFill>
                  <a:schemeClr val="bg1"/>
                </a:solidFill>
                <a:latin typeface="Trebuchet MS" pitchFamily="34" charset="0"/>
              </a:rPr>
              <a:t>colour</a:t>
            </a:r>
            <a:r>
              <a:rPr lang="en-US" sz="2300" b="0" baseline="0" dirty="0" smtClean="0">
                <a:solidFill>
                  <a:schemeClr val="bg1"/>
                </a:solidFill>
                <a:latin typeface="Trebuchet MS" pitchFamily="34" charset="0"/>
              </a:rPr>
              <a:t> printing done at XL Design in Upper Place Riel. Multiple media types are available for your poster including vinyl. Mounting hardware is also available.</a:t>
            </a:r>
          </a:p>
          <a:p>
            <a:pPr algn="ctr" defTabSz="3134780"/>
            <a:r>
              <a:rPr lang="en-US" sz="2400" b="1" baseline="0" dirty="0" smtClean="0">
                <a:solidFill>
                  <a:schemeClr val="bg1"/>
                </a:solidFill>
                <a:latin typeface="Trebuchet MS" pitchFamily="34" charset="0"/>
              </a:rPr>
              <a:t>For information call: 306-966-6976</a:t>
            </a:r>
            <a:endParaRPr lang="en-US" sz="2300" b="0" dirty="0" smtClean="0">
              <a:solidFill>
                <a:srgbClr val="FFFF00"/>
              </a:solidFill>
              <a:latin typeface="Trebuchet MS" pitchFamily="34" charset="0"/>
            </a:endParaRPr>
          </a:p>
          <a:p>
            <a:pPr defTabSz="3134780"/>
            <a:endParaRPr lang="en-US" sz="2900" b="1" dirty="0" smtClean="0">
              <a:solidFill>
                <a:srgbClr val="FFFF00"/>
              </a:solidFill>
              <a:latin typeface="Trebuchet MS" pitchFamily="34" charset="0"/>
            </a:endParaRPr>
          </a:p>
          <a:p>
            <a:pPr algn="ctr"/>
            <a:endParaRPr lang="en-US" sz="3100" b="1" dirty="0" smtClean="0">
              <a:solidFill>
                <a:schemeClr val="bg1"/>
              </a:solidFill>
              <a:latin typeface="Trebuchet MS" pitchFamily="34" charset="0"/>
            </a:endParaRPr>
          </a:p>
          <a:p>
            <a:pPr algn="ctr"/>
            <a:r>
              <a:rPr lang="en-US" sz="3100" b="1" dirty="0" smtClean="0">
                <a:solidFill>
                  <a:schemeClr val="bg1"/>
                </a:solidFill>
                <a:latin typeface="Trebuchet MS" pitchFamily="34" charset="0"/>
              </a:rPr>
              <a:t>Object Placeholders</a:t>
            </a:r>
          </a:p>
          <a:p>
            <a:pPr defTabSz="3134780"/>
            <a:endParaRPr lang="en-US" sz="2300" dirty="0" smtClean="0">
              <a:latin typeface="Trebuchet MS" pitchFamily="34" charset="0"/>
            </a:endParaRPr>
          </a:p>
          <a:p>
            <a:pPr defTabSz="3134780"/>
            <a:r>
              <a:rPr lang="en-US" sz="2300" dirty="0" smtClean="0">
                <a:latin typeface="Trebuchet MS" pitchFamily="34" charset="0"/>
              </a:rPr>
              <a:t>Use the placeholders provided below to add new elements to your poster:</a:t>
            </a:r>
            <a:r>
              <a:rPr lang="en-US" sz="2300" baseline="0" dirty="0" smtClean="0">
                <a:latin typeface="Trebuchet MS" pitchFamily="34" charset="0"/>
              </a:rPr>
              <a:t> </a:t>
            </a:r>
            <a:r>
              <a:rPr lang="en-US" sz="2300" dirty="0" smtClean="0">
                <a:latin typeface="Trebuchet MS" pitchFamily="34" charset="0"/>
              </a:rPr>
              <a:t>Drag a placeholder onto the</a:t>
            </a:r>
            <a:r>
              <a:rPr lang="en-US" sz="2300" baseline="0" dirty="0" smtClean="0">
                <a:latin typeface="Trebuchet MS" pitchFamily="34" charset="0"/>
              </a:rPr>
              <a:t> poster area,</a:t>
            </a:r>
            <a:r>
              <a:rPr lang="en-US" sz="2300" dirty="0" smtClean="0">
                <a:latin typeface="Trebuchet MS" pitchFamily="34" charset="0"/>
              </a:rPr>
              <a:t> size it, and click it to edit.</a:t>
            </a:r>
          </a:p>
          <a:p>
            <a:pPr defTabSz="3134780"/>
            <a:endParaRPr lang="en-US" sz="2300" dirty="0" smtClean="0">
              <a:latin typeface="Trebuchet MS" pitchFamily="34" charset="0"/>
            </a:endParaRPr>
          </a:p>
          <a:p>
            <a:pPr defTabSz="3134780"/>
            <a:r>
              <a:rPr lang="en-US" sz="2300" b="1" dirty="0" smtClean="0">
                <a:solidFill>
                  <a:srgbClr val="BED600"/>
                </a:solidFill>
                <a:latin typeface="Trebuchet MS" pitchFamily="34" charset="0"/>
              </a:rPr>
              <a:t>Section Header placeholder</a:t>
            </a:r>
          </a:p>
          <a:p>
            <a:pPr defTabSz="3134780"/>
            <a:r>
              <a:rPr lang="en-US" sz="2300" dirty="0" smtClean="0">
                <a:latin typeface="Trebuchet MS" pitchFamily="34" charset="0"/>
              </a:rPr>
              <a:t>Move</a:t>
            </a:r>
            <a:r>
              <a:rPr lang="en-US" sz="23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defTabSz="3134780"/>
            <a:endParaRPr lang="en-US" sz="2300" b="1" dirty="0" smtClean="0">
              <a:solidFill>
                <a:srgbClr val="FFFF00"/>
              </a:solidFill>
              <a:latin typeface="Trebuchet MS" pitchFamily="34" charset="0"/>
            </a:endParaRPr>
          </a:p>
          <a:p>
            <a:pPr defTabSz="3134780"/>
            <a:r>
              <a:rPr lang="en-US" sz="2300" b="1" dirty="0" smtClean="0">
                <a:solidFill>
                  <a:srgbClr val="BED600"/>
                </a:solidFill>
                <a:latin typeface="Trebuchet MS" pitchFamily="34" charset="0"/>
              </a:rPr>
              <a:t>Text placeholder</a:t>
            </a:r>
          </a:p>
          <a:p>
            <a:pPr defTabSz="3134780"/>
            <a:r>
              <a:rPr lang="en-US" sz="2300" baseline="0" dirty="0" smtClean="0">
                <a:latin typeface="Trebuchet MS" pitchFamily="34" charset="0"/>
              </a:rPr>
              <a:t>Move this preformatted text placeholder to the poster to add a new body of text.</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BED600"/>
                </a:solidFill>
                <a:latin typeface="Trebuchet MS" pitchFamily="34" charset="0"/>
              </a:rPr>
              <a:t>Picture placeholder</a:t>
            </a:r>
          </a:p>
          <a:p>
            <a:pPr defTabSz="3134780"/>
            <a:r>
              <a:rPr lang="en-US" sz="2300" baseline="0" dirty="0" smtClean="0">
                <a:latin typeface="Trebuchet MS" pitchFamily="34" charset="0"/>
              </a:rPr>
              <a:t>Move this graphic placeholder onto your poster, size it first, and then click it to add a picture to the poster.</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p:txBody>
      </p:sp>
      <p:sp>
        <p:nvSpPr>
          <p:cNvPr id="25" name="Rectangle 24"/>
          <p:cNvSpPr/>
          <p:nvPr userDrawn="1"/>
        </p:nvSpPr>
        <p:spPr>
          <a:xfrm>
            <a:off x="33418697" y="15169298"/>
            <a:ext cx="7172205" cy="9850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304" tIns="32651" rIns="65304" bIns="32651" rtlCol="0" anchor="ctr"/>
          <a:lstStyle/>
          <a:p>
            <a:pPr algn="ctr"/>
            <a:endParaRPr lang="en-US" dirty="0"/>
          </a:p>
        </p:txBody>
      </p:sp>
      <p:cxnSp>
        <p:nvCxnSpPr>
          <p:cNvPr id="26" name="Straight Connector 25"/>
          <p:cNvCxnSpPr/>
          <p:nvPr userDrawn="1"/>
        </p:nvCxnSpPr>
        <p:spPr>
          <a:xfrm>
            <a:off x="33211951" y="8524027"/>
            <a:ext cx="7537846"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7" name="Rectangle 26"/>
          <p:cNvSpPr/>
          <p:nvPr userDrawn="1"/>
        </p:nvSpPr>
        <p:spPr>
          <a:xfrm>
            <a:off x="34268229" y="17638359"/>
            <a:ext cx="5473142" cy="3505628"/>
          </a:xfrm>
          <a:prstGeom prst="rect">
            <a:avLst/>
          </a:prstGeom>
          <a:solidFill>
            <a:schemeClr val="bg1">
              <a:lumMod val="85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685800" y="3505200"/>
            <a:ext cx="31543229" cy="17830800"/>
          </a:xfrm>
          <a:prstGeom prst="rect">
            <a:avLst/>
          </a:prstGeom>
          <a:noFill/>
          <a:ln w="9525">
            <a:solidFill>
              <a:srgbClr val="004D00"/>
            </a:solidFill>
            <a:miter lim="800000"/>
            <a:headEnd/>
            <a:tailEnd/>
          </a:ln>
          <a:effectLst/>
        </p:spPr>
        <p:txBody>
          <a:bodyPr wrap="none" lIns="65304" tIns="32651" rIns="65304" bIns="32651" anchor="ctr"/>
          <a:lstStyle/>
          <a:p>
            <a:pPr>
              <a:defRPr/>
            </a:pPr>
            <a:endParaRPr lang="en-US" dirty="0"/>
          </a:p>
        </p:txBody>
      </p:sp>
      <p:sp>
        <p:nvSpPr>
          <p:cNvPr id="15" name="Rectangle 35"/>
          <p:cNvSpPr>
            <a:spLocks noChangeArrowheads="1"/>
          </p:cNvSpPr>
          <p:nvPr/>
        </p:nvSpPr>
        <p:spPr bwMode="auto">
          <a:xfrm>
            <a:off x="692150" y="3505200"/>
            <a:ext cx="7543800" cy="17830800"/>
          </a:xfrm>
          <a:prstGeom prst="rect">
            <a:avLst/>
          </a:prstGeom>
          <a:solidFill>
            <a:schemeClr val="accent1">
              <a:lumMod val="60000"/>
              <a:lumOff val="40000"/>
              <a:alpha val="16000"/>
            </a:schemeClr>
          </a:solidFill>
          <a:ln w="9525">
            <a:solidFill>
              <a:srgbClr val="004D00"/>
            </a:solidFill>
            <a:miter lim="800000"/>
            <a:headEnd/>
            <a:tailEnd/>
          </a:ln>
          <a:effectLst/>
        </p:spPr>
        <p:txBody>
          <a:bodyPr wrap="none" lIns="65304" tIns="32651" rIns="65304" bIns="32651" anchor="ctr"/>
          <a:lstStyle/>
          <a:p>
            <a:pPr>
              <a:defRPr/>
            </a:pPr>
            <a:endParaRPr lang="en-US" dirty="0"/>
          </a:p>
        </p:txBody>
      </p:sp>
      <p:sp>
        <p:nvSpPr>
          <p:cNvPr id="13" name="Rectangle 35"/>
          <p:cNvSpPr>
            <a:spLocks noChangeArrowheads="1"/>
          </p:cNvSpPr>
          <p:nvPr/>
        </p:nvSpPr>
        <p:spPr bwMode="auto">
          <a:xfrm>
            <a:off x="24688800" y="3505200"/>
            <a:ext cx="7543800" cy="17830800"/>
          </a:xfrm>
          <a:prstGeom prst="rect">
            <a:avLst/>
          </a:prstGeom>
          <a:noFill/>
          <a:ln w="9525">
            <a:solidFill>
              <a:srgbClr val="004D00"/>
            </a:solidFill>
            <a:miter lim="800000"/>
            <a:headEnd/>
            <a:tailEnd/>
          </a:ln>
          <a:effectLst/>
        </p:spPr>
        <p:txBody>
          <a:bodyPr wrap="none" lIns="65304" tIns="32651" rIns="65304" bIns="32651" anchor="ctr"/>
          <a:lstStyle/>
          <a:p>
            <a:pPr>
              <a:defRPr/>
            </a:pPr>
            <a:endParaRPr lang="en-US" dirty="0"/>
          </a:p>
        </p:txBody>
      </p:sp>
      <p:sp>
        <p:nvSpPr>
          <p:cNvPr id="14" name="Rectangle 33"/>
          <p:cNvSpPr>
            <a:spLocks noChangeArrowheads="1"/>
          </p:cNvSpPr>
          <p:nvPr/>
        </p:nvSpPr>
        <p:spPr bwMode="auto">
          <a:xfrm>
            <a:off x="8686802" y="3505200"/>
            <a:ext cx="15543610" cy="17830800"/>
          </a:xfrm>
          <a:prstGeom prst="rect">
            <a:avLst/>
          </a:prstGeom>
          <a:noFill/>
          <a:ln w="9525">
            <a:solidFill>
              <a:srgbClr val="004D00"/>
            </a:solidFill>
            <a:miter lim="800000"/>
            <a:headEnd/>
            <a:tailEnd/>
          </a:ln>
          <a:effectLst/>
        </p:spPr>
        <p:txBody>
          <a:bodyPr wrap="none" lIns="65304" tIns="32651" rIns="65304" bIns="32651" anchor="ctr"/>
          <a:lstStyle/>
          <a:p>
            <a:pPr>
              <a:defRPr/>
            </a:pPr>
            <a:endParaRPr lang="en-US" dirty="0"/>
          </a:p>
        </p:txBody>
      </p:sp>
      <p:sp>
        <p:nvSpPr>
          <p:cNvPr id="17" name="TextBox 16"/>
          <p:cNvSpPr txBox="1"/>
          <p:nvPr/>
        </p:nvSpPr>
        <p:spPr>
          <a:xfrm>
            <a:off x="691754" y="21730156"/>
            <a:ext cx="3457397" cy="215444"/>
          </a:xfrm>
          <a:prstGeom prst="rect">
            <a:avLst/>
          </a:prstGeom>
          <a:noFill/>
        </p:spPr>
        <p:txBody>
          <a:bodyPr wrap="none" rtlCol="0">
            <a:spAutoFit/>
          </a:bodyPr>
          <a:lstStyle/>
          <a:p>
            <a:r>
              <a:rPr lang="en-US" sz="800" dirty="0" smtClean="0">
                <a:solidFill>
                  <a:srgbClr val="FFFFFF"/>
                </a:solidFill>
              </a:rPr>
              <a:t>Created</a:t>
            </a:r>
            <a:r>
              <a:rPr lang="en-US" sz="800" baseline="0" dirty="0" smtClean="0">
                <a:solidFill>
                  <a:srgbClr val="FFFFFF"/>
                </a:solidFill>
              </a:rPr>
              <a:t> by Peter Downing – Educational Media Access and Production © 2011</a:t>
            </a:r>
            <a:endParaRPr lang="en-US" sz="800" dirty="0">
              <a:solidFill>
                <a:srgbClr val="FFFFFF"/>
              </a:solidFill>
            </a:endParaRPr>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48742" y="0"/>
            <a:ext cx="29369657" cy="3268391"/>
          </a:xfrm>
          <a:prstGeom prst="rect">
            <a:avLst/>
          </a:prstGeom>
        </p:spPr>
      </p:pic>
      <p:sp>
        <p:nvSpPr>
          <p:cNvPr id="20" name="Rectangle 9"/>
          <p:cNvSpPr>
            <a:spLocks noChangeArrowheads="1"/>
          </p:cNvSpPr>
          <p:nvPr userDrawn="1"/>
        </p:nvSpPr>
        <p:spPr bwMode="auto">
          <a:xfrm>
            <a:off x="0" y="3203575"/>
            <a:ext cx="32918400" cy="101600"/>
          </a:xfrm>
          <a:prstGeom prst="rect">
            <a:avLst/>
          </a:prstGeom>
          <a:solidFill>
            <a:srgbClr val="004D00"/>
          </a:solidFill>
          <a:ln w="152400">
            <a:noFill/>
            <a:miter lim="800000"/>
            <a:headEnd/>
            <a:tailEnd/>
          </a:ln>
          <a:effectLst/>
        </p:spPr>
        <p:txBody>
          <a:bodyPr wrap="none" lIns="65304" tIns="32651" rIns="65304" bIns="32651" anchor="ctr"/>
          <a:lstStyle/>
          <a:p>
            <a:pPr>
              <a:defRPr/>
            </a:pPr>
            <a:endParaRPr lang="en-US" dirty="0"/>
          </a:p>
        </p:txBody>
      </p:sp>
      <p:sp>
        <p:nvSpPr>
          <p:cNvPr id="21" name="Rectangle 20"/>
          <p:cNvSpPr/>
          <p:nvPr userDrawn="1"/>
        </p:nvSpPr>
        <p:spPr>
          <a:xfrm>
            <a:off x="33235877" y="326569"/>
            <a:ext cx="7537847" cy="2116182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2900" b="1" dirty="0" smtClean="0">
                <a:solidFill>
                  <a:srgbClr val="BED600"/>
                </a:solidFill>
                <a:latin typeface="Trebuchet MS" pitchFamily="34" charset="0"/>
              </a:rPr>
              <a:t>THIS PANEL</a:t>
            </a:r>
            <a:r>
              <a:rPr lang="en-US" sz="2900" b="1" baseline="0" dirty="0" smtClean="0">
                <a:solidFill>
                  <a:srgbClr val="BED600"/>
                </a:solidFill>
                <a:latin typeface="Trebuchet MS" pitchFamily="34" charset="0"/>
              </a:rPr>
              <a:t> </a:t>
            </a:r>
            <a:r>
              <a:rPr lang="en-US" sz="2900" b="1" dirty="0" smtClean="0">
                <a:solidFill>
                  <a:srgbClr val="BED600"/>
                </a:solidFill>
                <a:latin typeface="Trebuchet MS" pitchFamily="34" charset="0"/>
              </a:rPr>
              <a:t>DOES NOT PRINT</a:t>
            </a:r>
          </a:p>
          <a:p>
            <a:pPr algn="ctr"/>
            <a:endParaRPr lang="en-US" sz="23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template </a:t>
            </a:r>
            <a:r>
              <a:rPr lang="en-US" sz="2300" dirty="0" smtClean="0">
                <a:latin typeface="Trebuchet MS" pitchFamily="34" charset="0"/>
              </a:rPr>
              <a:t>produces</a:t>
            </a:r>
            <a:r>
              <a:rPr lang="en-US" sz="2300" baseline="0" dirty="0" smtClean="0">
                <a:latin typeface="Trebuchet MS" pitchFamily="34" charset="0"/>
              </a:rPr>
              <a:t> </a:t>
            </a:r>
            <a:r>
              <a:rPr lang="en-US" sz="2300" dirty="0" smtClean="0">
                <a:latin typeface="Trebuchet MS" pitchFamily="34" charset="0"/>
              </a:rPr>
              <a:t>a 48”x72” poster. It</a:t>
            </a:r>
            <a:r>
              <a:rPr lang="en-US" sz="2300" baseline="0" dirty="0" smtClean="0">
                <a:latin typeface="Trebuchet MS" pitchFamily="34" charset="0"/>
              </a:rPr>
              <a:t> </a:t>
            </a:r>
            <a:r>
              <a:rPr lang="en-US" sz="2300" dirty="0" smtClean="0">
                <a:latin typeface="Trebuchet MS" pitchFamily="34" charset="0"/>
              </a:rPr>
              <a:t>will save you valuable time placing titles, subtitles,</a:t>
            </a:r>
            <a:r>
              <a:rPr lang="en-US" sz="2300" baseline="0" dirty="0" smtClean="0">
                <a:latin typeface="Trebuchet MS" pitchFamily="34" charset="0"/>
              </a:rPr>
              <a:t> text, and graphics</a:t>
            </a:r>
            <a:r>
              <a:rPr lang="en-US" sz="2300" dirty="0" smtClean="0">
                <a:latin typeface="Trebuchet MS" pitchFamily="34" charset="0"/>
              </a:rPr>
              <a:t>. </a:t>
            </a:r>
          </a:p>
          <a:p>
            <a:pPr defTabSz="3134780"/>
            <a:endParaRPr lang="en-US" sz="2300" dirty="0" smtClean="0">
              <a:latin typeface="Trebuchet MS" pitchFamily="34" charset="0"/>
            </a:endParaRPr>
          </a:p>
          <a:p>
            <a:pPr defTabSz="3134780"/>
            <a:r>
              <a:rPr lang="en-US" sz="2300" baseline="0" dirty="0" smtClean="0">
                <a:latin typeface="Trebuchet MS" pitchFamily="34" charset="0"/>
              </a:rPr>
              <a:t>To ensure proper printing, ensure that you use basic fonts available with all Windows and Mac Systems, such as Arial, Times New Roman, Calibri, Trebuchet MS, etc.</a:t>
            </a:r>
          </a:p>
          <a:p>
            <a:pPr defTabSz="3134780"/>
            <a:endParaRPr lang="en-US" sz="2300" b="1" baseline="0" dirty="0" smtClean="0">
              <a:solidFill>
                <a:srgbClr val="FFFF00"/>
              </a:solidFill>
              <a:latin typeface="Trebuchet MS" pitchFamily="34" charset="0"/>
            </a:endParaRPr>
          </a:p>
          <a:p>
            <a:pPr defTabSz="3134780"/>
            <a:r>
              <a:rPr lang="en-US" sz="2300" b="0" baseline="0" dirty="0" smtClean="0">
                <a:solidFill>
                  <a:schemeClr val="bg1"/>
                </a:solidFill>
                <a:latin typeface="Trebuchet MS" pitchFamily="34" charset="0"/>
              </a:rPr>
              <a:t>When printing, specify to your printer to print this document at 200%.  PowerPoint does not allow printing over 56”x56”, so this template is actually 36” wide by 24” tall.</a:t>
            </a:r>
          </a:p>
          <a:p>
            <a:pPr defTabSz="3134780"/>
            <a:endParaRPr lang="en-US" sz="2300" b="1" baseline="0" dirty="0" smtClean="0">
              <a:solidFill>
                <a:schemeClr val="bg1"/>
              </a:solidFill>
              <a:latin typeface="Trebuchet MS" pitchFamily="34" charset="0"/>
            </a:endParaRPr>
          </a:p>
          <a:p>
            <a:pPr defTabSz="3134780"/>
            <a:r>
              <a:rPr lang="en-US" sz="2300" b="0" baseline="0" dirty="0" smtClean="0">
                <a:solidFill>
                  <a:schemeClr val="bg1"/>
                </a:solidFill>
                <a:latin typeface="Trebuchet MS" pitchFamily="34" charset="0"/>
              </a:rPr>
              <a:t>On campus you can have high quality </a:t>
            </a:r>
            <a:r>
              <a:rPr lang="en-US" sz="2300" b="0" baseline="0" dirty="0" err="1" smtClean="0">
                <a:solidFill>
                  <a:schemeClr val="bg1"/>
                </a:solidFill>
                <a:latin typeface="Trebuchet MS" pitchFamily="34" charset="0"/>
              </a:rPr>
              <a:t>colour</a:t>
            </a:r>
            <a:r>
              <a:rPr lang="en-US" sz="2300" b="0" baseline="0" dirty="0" smtClean="0">
                <a:solidFill>
                  <a:schemeClr val="bg1"/>
                </a:solidFill>
                <a:latin typeface="Trebuchet MS" pitchFamily="34" charset="0"/>
              </a:rPr>
              <a:t> printing done at XL Design in Upper Place Riel. Multiple media types are available for your poster including vinyl. Mounting hardware is also available.</a:t>
            </a:r>
          </a:p>
          <a:p>
            <a:pPr algn="ctr" defTabSz="3134780"/>
            <a:r>
              <a:rPr lang="en-US" sz="2400" b="1" baseline="0" dirty="0" smtClean="0">
                <a:solidFill>
                  <a:schemeClr val="bg1"/>
                </a:solidFill>
                <a:latin typeface="Trebuchet MS" pitchFamily="34" charset="0"/>
              </a:rPr>
              <a:t>For information call: 306-966-6976</a:t>
            </a:r>
            <a:endParaRPr lang="en-US" sz="2300" b="0" dirty="0" smtClean="0">
              <a:solidFill>
                <a:srgbClr val="FFFF00"/>
              </a:solidFill>
              <a:latin typeface="Trebuchet MS" pitchFamily="34" charset="0"/>
            </a:endParaRPr>
          </a:p>
          <a:p>
            <a:pPr defTabSz="3134780"/>
            <a:endParaRPr lang="en-US" sz="2900" b="1" dirty="0" smtClean="0">
              <a:solidFill>
                <a:srgbClr val="FFFF00"/>
              </a:solidFill>
              <a:latin typeface="Trebuchet MS" pitchFamily="34" charset="0"/>
            </a:endParaRPr>
          </a:p>
          <a:p>
            <a:pPr algn="ctr"/>
            <a:endParaRPr lang="en-US" sz="3100" b="1" dirty="0" smtClean="0">
              <a:solidFill>
                <a:schemeClr val="bg1"/>
              </a:solidFill>
              <a:latin typeface="Trebuchet MS" pitchFamily="34" charset="0"/>
            </a:endParaRPr>
          </a:p>
          <a:p>
            <a:pPr algn="ctr"/>
            <a:r>
              <a:rPr lang="en-US" sz="3100" b="1" dirty="0" smtClean="0">
                <a:solidFill>
                  <a:schemeClr val="bg1"/>
                </a:solidFill>
                <a:latin typeface="Trebuchet MS" pitchFamily="34" charset="0"/>
              </a:rPr>
              <a:t>Object Placeholders</a:t>
            </a:r>
          </a:p>
          <a:p>
            <a:pPr defTabSz="3134780"/>
            <a:endParaRPr lang="en-US" sz="2300" dirty="0" smtClean="0">
              <a:latin typeface="Trebuchet MS" pitchFamily="34" charset="0"/>
            </a:endParaRPr>
          </a:p>
          <a:p>
            <a:pPr defTabSz="3134780"/>
            <a:r>
              <a:rPr lang="en-US" sz="2300" dirty="0" smtClean="0">
                <a:latin typeface="Trebuchet MS" pitchFamily="34" charset="0"/>
              </a:rPr>
              <a:t>Use the placeholders provided below to add new elements to your poster:</a:t>
            </a:r>
            <a:r>
              <a:rPr lang="en-US" sz="2300" baseline="0" dirty="0" smtClean="0">
                <a:latin typeface="Trebuchet MS" pitchFamily="34" charset="0"/>
              </a:rPr>
              <a:t> </a:t>
            </a:r>
            <a:r>
              <a:rPr lang="en-US" sz="2300" dirty="0" smtClean="0">
                <a:latin typeface="Trebuchet MS" pitchFamily="34" charset="0"/>
              </a:rPr>
              <a:t>Drag a placeholder onto the</a:t>
            </a:r>
            <a:r>
              <a:rPr lang="en-US" sz="2300" baseline="0" dirty="0" smtClean="0">
                <a:latin typeface="Trebuchet MS" pitchFamily="34" charset="0"/>
              </a:rPr>
              <a:t> poster area,</a:t>
            </a:r>
            <a:r>
              <a:rPr lang="en-US" sz="2300" dirty="0" smtClean="0">
                <a:latin typeface="Trebuchet MS" pitchFamily="34" charset="0"/>
              </a:rPr>
              <a:t> size it, and click it to edit.</a:t>
            </a:r>
          </a:p>
          <a:p>
            <a:pPr defTabSz="3134780"/>
            <a:endParaRPr lang="en-US" sz="2300" dirty="0" smtClean="0">
              <a:latin typeface="Trebuchet MS" pitchFamily="34" charset="0"/>
            </a:endParaRPr>
          </a:p>
          <a:p>
            <a:pPr defTabSz="3134780"/>
            <a:r>
              <a:rPr lang="en-US" sz="2300" b="1" dirty="0" smtClean="0">
                <a:solidFill>
                  <a:srgbClr val="BED600"/>
                </a:solidFill>
                <a:latin typeface="Trebuchet MS" pitchFamily="34" charset="0"/>
              </a:rPr>
              <a:t>Section Header placeholder</a:t>
            </a:r>
          </a:p>
          <a:p>
            <a:pPr defTabSz="3134780"/>
            <a:r>
              <a:rPr lang="en-US" sz="2300" dirty="0" smtClean="0">
                <a:latin typeface="Trebuchet MS" pitchFamily="34" charset="0"/>
              </a:rPr>
              <a:t>Move</a:t>
            </a:r>
            <a:r>
              <a:rPr lang="en-US" sz="23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defTabSz="3134780"/>
            <a:endParaRPr lang="en-US" sz="2300" b="1" dirty="0" smtClean="0">
              <a:solidFill>
                <a:srgbClr val="FFFF00"/>
              </a:solidFill>
              <a:latin typeface="Trebuchet MS" pitchFamily="34" charset="0"/>
            </a:endParaRPr>
          </a:p>
          <a:p>
            <a:pPr defTabSz="3134780"/>
            <a:r>
              <a:rPr lang="en-US" sz="2300" b="1" dirty="0" smtClean="0">
                <a:solidFill>
                  <a:srgbClr val="BED600"/>
                </a:solidFill>
                <a:latin typeface="Trebuchet MS" pitchFamily="34" charset="0"/>
              </a:rPr>
              <a:t>Text placeholder</a:t>
            </a:r>
          </a:p>
          <a:p>
            <a:pPr defTabSz="3134780"/>
            <a:r>
              <a:rPr lang="en-US" sz="2300" baseline="0" dirty="0" smtClean="0">
                <a:latin typeface="Trebuchet MS" pitchFamily="34" charset="0"/>
              </a:rPr>
              <a:t>Move this preformatted text placeholder to the poster to add a new body of text.</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BED600"/>
                </a:solidFill>
                <a:latin typeface="Trebuchet MS" pitchFamily="34" charset="0"/>
              </a:rPr>
              <a:t>Picture placeholder</a:t>
            </a:r>
          </a:p>
          <a:p>
            <a:pPr defTabSz="3134780"/>
            <a:r>
              <a:rPr lang="en-US" sz="2300" baseline="0" dirty="0" smtClean="0">
                <a:latin typeface="Trebuchet MS" pitchFamily="34" charset="0"/>
              </a:rPr>
              <a:t>Move this graphic placeholder onto your poster, size it first, and then click it to add a picture to the poster.</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p:txBody>
      </p:sp>
      <p:sp>
        <p:nvSpPr>
          <p:cNvPr id="22" name="Rectangle 21"/>
          <p:cNvSpPr/>
          <p:nvPr userDrawn="1"/>
        </p:nvSpPr>
        <p:spPr>
          <a:xfrm>
            <a:off x="33418697" y="15169298"/>
            <a:ext cx="7172205" cy="9850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304" tIns="32651" rIns="65304" bIns="32651" rtlCol="0" anchor="ctr"/>
          <a:lstStyle/>
          <a:p>
            <a:pPr algn="ctr"/>
            <a:endParaRPr lang="en-US" dirty="0"/>
          </a:p>
        </p:txBody>
      </p:sp>
      <p:cxnSp>
        <p:nvCxnSpPr>
          <p:cNvPr id="23" name="Straight Connector 22"/>
          <p:cNvCxnSpPr/>
          <p:nvPr userDrawn="1"/>
        </p:nvCxnSpPr>
        <p:spPr>
          <a:xfrm>
            <a:off x="33211951" y="8524027"/>
            <a:ext cx="7537846"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5" name="Rectangle 24"/>
          <p:cNvSpPr/>
          <p:nvPr userDrawn="1"/>
        </p:nvSpPr>
        <p:spPr>
          <a:xfrm>
            <a:off x="34268229" y="17638359"/>
            <a:ext cx="5473142" cy="3505628"/>
          </a:xfrm>
          <a:prstGeom prst="rect">
            <a:avLst/>
          </a:prstGeom>
          <a:solidFill>
            <a:schemeClr val="bg1">
              <a:lumMod val="85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6" r:id="rId1"/>
  </p:sldLayoutIdLst>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 Placeholder 51"/>
          <p:cNvSpPr>
            <a:spLocks noGrp="1"/>
          </p:cNvSpPr>
          <p:nvPr>
            <p:ph type="body" sz="quarter" idx="10"/>
          </p:nvPr>
        </p:nvSpPr>
        <p:spPr>
          <a:xfrm>
            <a:off x="678141" y="4002937"/>
            <a:ext cx="7542610" cy="16210975"/>
          </a:xfrm>
        </p:spPr>
        <p:txBody>
          <a:bodyPr/>
          <a:lstStyle/>
          <a:p>
            <a:pPr algn="l"/>
            <a:r>
              <a:rPr lang="en-CA" b="1" dirty="0" smtClean="0"/>
              <a:t>What is an access to justice issue?  </a:t>
            </a:r>
          </a:p>
          <a:p>
            <a:pPr algn="l"/>
            <a:r>
              <a:rPr lang="en-CA" dirty="0" smtClean="0"/>
              <a:t>Basically, it is unmet legal need, usually for civil legal issues.  In </a:t>
            </a:r>
            <a:r>
              <a:rPr lang="en-CA" dirty="0"/>
              <a:t>a national survey of self-representing litigants (</a:t>
            </a:r>
            <a:r>
              <a:rPr lang="en-CA" dirty="0" smtClean="0"/>
              <a:t>SRL’s) in </a:t>
            </a:r>
            <a:r>
              <a:rPr lang="en-CA" dirty="0"/>
              <a:t>2013, the number of SRL’s in some courts was  80% of </a:t>
            </a:r>
            <a:r>
              <a:rPr lang="en-CA" dirty="0" smtClean="0"/>
              <a:t>litigants.  </a:t>
            </a:r>
            <a:r>
              <a:rPr lang="en-CA" dirty="0"/>
              <a:t>In the study, 60% of the sample of SRL’s were in family </a:t>
            </a:r>
            <a:r>
              <a:rPr lang="en-CA" dirty="0" smtClean="0"/>
              <a:t>court.</a:t>
            </a:r>
            <a:r>
              <a:rPr lang="en-CA" baseline="30000" dirty="0" smtClean="0"/>
              <a:t>1</a:t>
            </a:r>
            <a:r>
              <a:rPr lang="en-CA" dirty="0" smtClean="0"/>
              <a:t> Fifty-three  </a:t>
            </a:r>
            <a:r>
              <a:rPr lang="en-CA" dirty="0"/>
              <a:t>per cent of the SRL sample had had a lawyer at some point but had to discontinue the employ of their services </a:t>
            </a:r>
            <a:r>
              <a:rPr lang="en-CA" dirty="0" smtClean="0"/>
              <a:t>(1/4 of </a:t>
            </a:r>
            <a:r>
              <a:rPr lang="en-CA" dirty="0"/>
              <a:t>them because their legal aid was discontinued, </a:t>
            </a:r>
            <a:r>
              <a:rPr lang="en-CA" dirty="0" smtClean="0"/>
              <a:t>3/4 because </a:t>
            </a:r>
            <a:r>
              <a:rPr lang="en-CA" dirty="0"/>
              <a:t>they could no longer afford it</a:t>
            </a:r>
            <a:r>
              <a:rPr lang="en-CA" dirty="0" smtClean="0"/>
              <a:t>).</a:t>
            </a:r>
            <a:r>
              <a:rPr lang="en-CA" baseline="30000" dirty="0" smtClean="0"/>
              <a:t>2</a:t>
            </a:r>
            <a:r>
              <a:rPr lang="en-CA" dirty="0" smtClean="0"/>
              <a:t> </a:t>
            </a:r>
          </a:p>
          <a:p>
            <a:pPr algn="l"/>
            <a:endParaRPr lang="en-CA" dirty="0" smtClean="0"/>
          </a:p>
          <a:p>
            <a:pPr algn="l"/>
            <a:r>
              <a:rPr lang="en-CA" dirty="0" smtClean="0"/>
              <a:t>High rates of self-representation signify an access </a:t>
            </a:r>
            <a:r>
              <a:rPr lang="en-CA" dirty="0"/>
              <a:t>to justice </a:t>
            </a:r>
            <a:r>
              <a:rPr lang="en-CA" dirty="0" smtClean="0"/>
              <a:t>issue:</a:t>
            </a:r>
          </a:p>
          <a:p>
            <a:pPr marL="342900" indent="-342900" algn="l">
              <a:buFont typeface="Arial" panose="020B0604020202020204" pitchFamily="34" charset="0"/>
              <a:buChar char="•"/>
            </a:pPr>
            <a:r>
              <a:rPr lang="en-CA" dirty="0" smtClean="0"/>
              <a:t>research </a:t>
            </a:r>
            <a:r>
              <a:rPr lang="en-CA" dirty="0"/>
              <a:t>has indicated that self-representing litigants are statistically more likely to lose against litigants represented by </a:t>
            </a:r>
            <a:r>
              <a:rPr lang="en-CA" dirty="0" smtClean="0"/>
              <a:t>counsel.</a:t>
            </a:r>
            <a:r>
              <a:rPr lang="en-CA" baseline="30000" dirty="0" smtClean="0"/>
              <a:t>3</a:t>
            </a:r>
            <a:r>
              <a:rPr lang="en-CA" dirty="0" smtClean="0"/>
              <a:t> </a:t>
            </a:r>
          </a:p>
          <a:p>
            <a:pPr marL="342900" indent="-342900" algn="l">
              <a:buFont typeface="Arial" panose="020B0604020202020204" pitchFamily="34" charset="0"/>
              <a:buChar char="•"/>
            </a:pPr>
            <a:r>
              <a:rPr lang="en-CA" dirty="0" smtClean="0"/>
              <a:t>a </a:t>
            </a:r>
            <a:r>
              <a:rPr lang="en-CA" dirty="0"/>
              <a:t>self-representing party may be a burden on the legal experience of the other party.  </a:t>
            </a:r>
            <a:r>
              <a:rPr lang="en-CA" dirty="0" smtClean="0"/>
              <a:t>Ninety-one per cent </a:t>
            </a:r>
            <a:r>
              <a:rPr lang="en-CA" dirty="0"/>
              <a:t>of Ontario family lawyers </a:t>
            </a:r>
            <a:r>
              <a:rPr lang="en-CA" dirty="0" smtClean="0"/>
              <a:t>feel </a:t>
            </a:r>
            <a:r>
              <a:rPr lang="en-CA" dirty="0"/>
              <a:t>that a self-representing party increases the costs for the counsel-represented </a:t>
            </a:r>
            <a:r>
              <a:rPr lang="en-CA" dirty="0" smtClean="0"/>
              <a:t>party.</a:t>
            </a:r>
            <a:r>
              <a:rPr lang="en-US" baseline="30000" dirty="0"/>
              <a:t>4</a:t>
            </a:r>
            <a:endParaRPr lang="en-US" baseline="30000" dirty="0" smtClean="0"/>
          </a:p>
          <a:p>
            <a:pPr marL="342900" indent="-342900" algn="l">
              <a:buFont typeface="Arial" panose="020B0604020202020204" pitchFamily="34" charset="0"/>
              <a:buChar char="•"/>
            </a:pPr>
            <a:r>
              <a:rPr lang="en-CA" dirty="0" smtClean="0"/>
              <a:t>self-representation </a:t>
            </a:r>
            <a:r>
              <a:rPr lang="en-CA" dirty="0"/>
              <a:t>may impose a heavier burden on the court system as a whole</a:t>
            </a:r>
            <a:r>
              <a:rPr lang="en-CA" dirty="0" smtClean="0"/>
              <a:t>.  Often </a:t>
            </a:r>
            <a:r>
              <a:rPr lang="en-CA" dirty="0"/>
              <a:t>this is because the system is so complex that the SRL is not familiar enough with the processes that are required, and there are not enough supports for these individuals in navigating not only the system but litigation </a:t>
            </a:r>
            <a:r>
              <a:rPr lang="en-CA" dirty="0" smtClean="0"/>
              <a:t>itself.</a:t>
            </a:r>
            <a:r>
              <a:rPr lang="en-CA" baseline="30000" dirty="0" smtClean="0"/>
              <a:t>5</a:t>
            </a:r>
            <a:r>
              <a:rPr lang="en-CA" dirty="0" smtClean="0"/>
              <a:t> </a:t>
            </a:r>
            <a:endParaRPr lang="en-US" dirty="0"/>
          </a:p>
          <a:p>
            <a:pPr algn="l"/>
            <a:endParaRPr lang="en-CA" dirty="0" smtClean="0"/>
          </a:p>
          <a:p>
            <a:pPr algn="l"/>
            <a:r>
              <a:rPr lang="en-CA" b="1" dirty="0" smtClean="0"/>
              <a:t>The </a:t>
            </a:r>
            <a:r>
              <a:rPr lang="en-CA" b="1" dirty="0"/>
              <a:t>justice metrics problem </a:t>
            </a:r>
            <a:r>
              <a:rPr lang="en-CA" dirty="0"/>
              <a:t>has been defined as a lack of reliable justice data, lack of empirical research, and inconsistent metrics, resulting in an inability to measure the effectiveness of justice processes and </a:t>
            </a:r>
            <a:r>
              <a:rPr lang="en-CA" dirty="0" smtClean="0"/>
              <a:t>programs.</a:t>
            </a:r>
            <a:r>
              <a:rPr lang="en-CA" baseline="30000" dirty="0" smtClean="0"/>
              <a:t>6</a:t>
            </a:r>
            <a:r>
              <a:rPr lang="en-CA" dirty="0" smtClean="0"/>
              <a:t>  </a:t>
            </a:r>
            <a:r>
              <a:rPr lang="en-CA" dirty="0"/>
              <a:t>There are also gaps in qualitative data, a lack of defined objectives, and a lack of co-ordinated system-wide data collection</a:t>
            </a:r>
            <a:r>
              <a:rPr lang="en-CA" dirty="0" smtClean="0"/>
              <a:t>.  Specifically, there are gaps in information on indirect financial and human costs of participating in justice processes, and how people navigate paths to justice.</a:t>
            </a:r>
            <a:r>
              <a:rPr lang="en-CA" baseline="30000" dirty="0" smtClean="0"/>
              <a:t>7</a:t>
            </a:r>
            <a:r>
              <a:rPr lang="en-US" dirty="0" smtClean="0"/>
              <a:t> </a:t>
            </a:r>
          </a:p>
          <a:p>
            <a:pPr algn="l"/>
            <a:endParaRPr lang="en-US" dirty="0"/>
          </a:p>
          <a:p>
            <a:pPr algn="l"/>
            <a:r>
              <a:rPr lang="en-CA" dirty="0" smtClean="0"/>
              <a:t>Other </a:t>
            </a:r>
            <a:r>
              <a:rPr lang="en-CA" dirty="0"/>
              <a:t>challenges to the implementation of a justice metrics framework in Saskatchewan include </a:t>
            </a:r>
            <a:r>
              <a:rPr lang="en-CA" dirty="0" smtClean="0"/>
              <a:t>the </a:t>
            </a:r>
            <a:r>
              <a:rPr lang="en-CA" dirty="0"/>
              <a:t>legal and operational issues involved in collecting, storing and disclosing this kind of </a:t>
            </a:r>
            <a:r>
              <a:rPr lang="en-CA" dirty="0" smtClean="0"/>
              <a:t>data.</a:t>
            </a:r>
            <a:r>
              <a:rPr lang="en-CA" baseline="30000" dirty="0" smtClean="0"/>
              <a:t>8</a:t>
            </a:r>
            <a:endParaRPr lang="en-US" i="1" baseline="30000" dirty="0"/>
          </a:p>
        </p:txBody>
      </p:sp>
      <p:sp>
        <p:nvSpPr>
          <p:cNvPr id="53" name="Text Placeholder 52"/>
          <p:cNvSpPr>
            <a:spLocks noGrp="1"/>
          </p:cNvSpPr>
          <p:nvPr>
            <p:ph type="body" sz="quarter" idx="11"/>
          </p:nvPr>
        </p:nvSpPr>
        <p:spPr/>
        <p:txBody>
          <a:bodyPr/>
          <a:lstStyle/>
          <a:p>
            <a:r>
              <a:rPr lang="en-CA" dirty="0" smtClean="0"/>
              <a:t>Background</a:t>
            </a:r>
            <a:endParaRPr lang="en-US" dirty="0"/>
          </a:p>
        </p:txBody>
      </p:sp>
      <p:sp>
        <p:nvSpPr>
          <p:cNvPr id="55" name="Text Placeholder 54"/>
          <p:cNvSpPr>
            <a:spLocks noGrp="1"/>
          </p:cNvSpPr>
          <p:nvPr>
            <p:ph type="body" sz="quarter" idx="21"/>
          </p:nvPr>
        </p:nvSpPr>
        <p:spPr>
          <a:xfrm>
            <a:off x="8690374" y="4074832"/>
            <a:ext cx="7536656" cy="5992793"/>
          </a:xfrm>
        </p:spPr>
        <p:txBody>
          <a:bodyPr/>
          <a:lstStyle/>
          <a:p>
            <a:pPr algn="l"/>
            <a:r>
              <a:rPr lang="en-CA" sz="2300" b="1" dirty="0" smtClean="0"/>
              <a:t>Examples of questions from an Australian survey of court users:</a:t>
            </a:r>
          </a:p>
          <a:p>
            <a:pPr algn="l"/>
            <a:r>
              <a:rPr lang="en-CA" sz="2300" dirty="0" smtClean="0"/>
              <a:t>-”Which of the following best describes the nature of your dispute?...”</a:t>
            </a:r>
          </a:p>
          <a:p>
            <a:pPr algn="l"/>
            <a:r>
              <a:rPr lang="en-CA" sz="2300" dirty="0" smtClean="0"/>
              <a:t>-”How was your case finalised? (Judgement by default, settled, judgement after trial, or withdrawn)”</a:t>
            </a:r>
          </a:p>
          <a:p>
            <a:pPr algn="l"/>
            <a:r>
              <a:rPr lang="en-CA" sz="2300" dirty="0" smtClean="0"/>
              <a:t>-”How long did it take from initial lodgement for your case to be finalised?”</a:t>
            </a:r>
          </a:p>
          <a:p>
            <a:pPr algn="l"/>
            <a:r>
              <a:rPr lang="en-CA" sz="2300" dirty="0" smtClean="0"/>
              <a:t>-”What was the amount billed to you by your lawyer?”</a:t>
            </a:r>
          </a:p>
          <a:p>
            <a:pPr algn="l"/>
            <a:r>
              <a:rPr lang="en-CA" sz="2300" dirty="0" smtClean="0"/>
              <a:t>-”Did your lawyer provide you with an estimate of total costs of the case, sufficient information about the amount you might receive if the case was decided in your favour, or the amount you might have to pay if it was not?’</a:t>
            </a:r>
          </a:p>
          <a:p>
            <a:pPr algn="l"/>
            <a:r>
              <a:rPr lang="en-CA" sz="2300" dirty="0" smtClean="0"/>
              <a:t>-”If your case settled, what was the settlement amount?’</a:t>
            </a:r>
          </a:p>
          <a:p>
            <a:pPr algn="l"/>
            <a:r>
              <a:rPr lang="en-CA" sz="2300" dirty="0" smtClean="0"/>
              <a:t>-”If for all or part of your case, you were not represented by a lawyer, why was that?”</a:t>
            </a:r>
            <a:r>
              <a:rPr lang="en-CA" sz="2300" baseline="30000" dirty="0" smtClean="0"/>
              <a:t>9</a:t>
            </a:r>
          </a:p>
        </p:txBody>
      </p:sp>
      <p:sp>
        <p:nvSpPr>
          <p:cNvPr id="57" name="Text Placeholder 56"/>
          <p:cNvSpPr>
            <a:spLocks noGrp="1"/>
          </p:cNvSpPr>
          <p:nvPr>
            <p:ph type="body" sz="quarter" idx="23"/>
          </p:nvPr>
        </p:nvSpPr>
        <p:spPr>
          <a:xfrm>
            <a:off x="16693754" y="4002938"/>
            <a:ext cx="7536656" cy="9366794"/>
          </a:xfrm>
        </p:spPr>
        <p:txBody>
          <a:bodyPr/>
          <a:lstStyle/>
          <a:p>
            <a:pPr marL="653031" lvl="1" indent="0">
              <a:lnSpc>
                <a:spcPct val="107000"/>
              </a:lnSpc>
              <a:buNone/>
            </a:pPr>
            <a:r>
              <a:rPr lang="en-CA" sz="2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CA" sz="2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CA" sz="22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i</a:t>
            </a:r>
            <a:r>
              <a:rPr lang="en-CA" sz="2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]f consent is required by the Act for the collection, use or disclosure of personal information, the consent: (a) must relate to the purpose for which the information is required; (b) must be informed; (c) must be given voluntarily; and (d) must not be obtained through misrepresentation, fraud or coercion.</a:t>
            </a:r>
            <a:r>
              <a:rPr lang="en-CA" sz="2200" baseline="30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15</a:t>
            </a:r>
            <a:r>
              <a:rPr lang="en-CA" sz="2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en-US" sz="2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l"/>
            <a:r>
              <a:rPr lang="en-CA" sz="2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Consent </a:t>
            </a:r>
            <a:r>
              <a:rPr lang="en-CA" sz="2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may be given for a limited time period, may be express or implied unless otherwise provided, and express consent need not be in writing.</a:t>
            </a:r>
            <a:r>
              <a:rPr lang="en-CA" sz="2200" baseline="30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16</a:t>
            </a:r>
            <a:endParaRPr lang="en-US" sz="2200" dirty="0">
              <a:solidFill>
                <a:prstClr val="black"/>
              </a:solidFill>
              <a:latin typeface="Times New Roman" panose="02020603050405020304" pitchFamily="18" charset="0"/>
              <a:cs typeface="Times New Roman" panose="02020603050405020304" pitchFamily="18" charset="0"/>
            </a:endParaRPr>
          </a:p>
          <a:p>
            <a:pPr algn="l"/>
            <a:endParaRPr lang="en-CA" sz="2200" b="1" dirty="0" smtClean="0">
              <a:latin typeface="Times New Roman" panose="02020603050405020304" pitchFamily="18" charset="0"/>
              <a:cs typeface="Times New Roman" panose="02020603050405020304" pitchFamily="18" charset="0"/>
            </a:endParaRPr>
          </a:p>
          <a:p>
            <a:pPr algn="l"/>
            <a:r>
              <a:rPr lang="en-CA" sz="2200" b="1" dirty="0" smtClean="0">
                <a:latin typeface="Times New Roman" panose="02020603050405020304" pitchFamily="18" charset="0"/>
                <a:cs typeface="Times New Roman" panose="02020603050405020304" pitchFamily="18" charset="0"/>
              </a:rPr>
              <a:t>Case law surrounding this provision </a:t>
            </a:r>
            <a:r>
              <a:rPr lang="en-CA" sz="2200" dirty="0" smtClean="0">
                <a:latin typeface="Times New Roman" panose="02020603050405020304" pitchFamily="18" charset="0"/>
                <a:cs typeface="Times New Roman" panose="02020603050405020304" pitchFamily="18" charset="0"/>
              </a:rPr>
              <a:t>(and other research and statistics exceptions provisions in Canada):</a:t>
            </a:r>
          </a:p>
          <a:p>
            <a:pPr algn="l"/>
            <a:r>
              <a:rPr lang="en-US" sz="2200" i="1" dirty="0" smtClean="0">
                <a:latin typeface="Times New Roman" panose="02020603050405020304" pitchFamily="18" charset="0"/>
                <a:cs typeface="Times New Roman" panose="02020603050405020304" pitchFamily="18" charset="0"/>
              </a:rPr>
              <a:t>Order </a:t>
            </a:r>
            <a:r>
              <a:rPr lang="en-US" sz="2200" i="1" dirty="0">
                <a:latin typeface="Times New Roman" panose="02020603050405020304" pitchFamily="18" charset="0"/>
                <a:cs typeface="Times New Roman" panose="02020603050405020304" pitchFamily="18" charset="0"/>
              </a:rPr>
              <a:t>F09-21; British Columbia (Ministry of Education) (</a:t>
            </a:r>
            <a:r>
              <a:rPr lang="en-US" sz="2200" i="1" dirty="0" smtClean="0">
                <a:latin typeface="Times New Roman" panose="02020603050405020304" pitchFamily="18" charset="0"/>
                <a:cs typeface="Times New Roman" panose="02020603050405020304" pitchFamily="18" charset="0"/>
              </a:rPr>
              <a:t>Re)</a:t>
            </a:r>
            <a:r>
              <a:rPr lang="en-CA" sz="2200" dirty="0" smtClean="0">
                <a:latin typeface="Times New Roman" panose="02020603050405020304" pitchFamily="18" charset="0"/>
                <a:cs typeface="Times New Roman" panose="02020603050405020304" pitchFamily="18" charset="0"/>
              </a:rPr>
              <a:t>: The applicant had requested data for research purposes and argued that the privacy exemption applied.  The respondent noted that previous orders had stated that disclosure under FIPPA is “disclosure to the world” and no conditions could be placed on the applicant’s use of the information if disclosed.</a:t>
            </a:r>
            <a:r>
              <a:rPr lang="en-CA" sz="2200" baseline="30000" dirty="0" smtClean="0">
                <a:latin typeface="Times New Roman" panose="02020603050405020304" pitchFamily="18" charset="0"/>
                <a:cs typeface="Times New Roman" panose="02020603050405020304" pitchFamily="18" charset="0"/>
              </a:rPr>
              <a:t>17</a:t>
            </a:r>
            <a:r>
              <a:rPr lang="en-CA" sz="2200" dirty="0" smtClean="0">
                <a:latin typeface="Times New Roman" panose="02020603050405020304" pitchFamily="18" charset="0"/>
                <a:cs typeface="Times New Roman" panose="02020603050405020304" pitchFamily="18" charset="0"/>
              </a:rPr>
              <a:t> </a:t>
            </a:r>
          </a:p>
          <a:p>
            <a:pPr algn="l"/>
            <a:endParaRPr lang="en-US" sz="2200" i="1" dirty="0">
              <a:latin typeface="Times New Roman" panose="02020603050405020304" pitchFamily="18" charset="0"/>
              <a:cs typeface="Times New Roman" panose="02020603050405020304" pitchFamily="18" charset="0"/>
            </a:endParaRPr>
          </a:p>
          <a:p>
            <a:pPr algn="l"/>
            <a:r>
              <a:rPr lang="en-US" sz="2200" i="1" dirty="0" smtClean="0">
                <a:latin typeface="Times New Roman" panose="02020603050405020304" pitchFamily="18" charset="0"/>
                <a:cs typeface="Times New Roman" panose="02020603050405020304" pitchFamily="18" charset="0"/>
              </a:rPr>
              <a:t>Yeager </a:t>
            </a:r>
            <a:r>
              <a:rPr lang="en-US" sz="2200" i="1" dirty="0">
                <a:latin typeface="Times New Roman" panose="02020603050405020304" pitchFamily="18" charset="0"/>
                <a:cs typeface="Times New Roman" panose="02020603050405020304" pitchFamily="18" charset="0"/>
              </a:rPr>
              <a:t>v. Canada (Minister of Citizenship and Immigration</a:t>
            </a:r>
            <a:r>
              <a:rPr lang="en-US" sz="2200" i="1"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and </a:t>
            </a:r>
            <a:r>
              <a:rPr lang="en-US" sz="2200" i="1" dirty="0" err="1">
                <a:latin typeface="Times New Roman" panose="02020603050405020304" pitchFamily="18" charset="0"/>
                <a:cs typeface="Times New Roman" panose="02020603050405020304" pitchFamily="18" charset="0"/>
              </a:rPr>
              <a:t>Thurlow</a:t>
            </a:r>
            <a:r>
              <a:rPr lang="en-US" sz="2200" i="1" dirty="0">
                <a:latin typeface="Times New Roman" panose="02020603050405020304" pitchFamily="18" charset="0"/>
                <a:cs typeface="Times New Roman" panose="02020603050405020304" pitchFamily="18" charset="0"/>
              </a:rPr>
              <a:t> v. Canada (Solicitor General</a:t>
            </a:r>
            <a:r>
              <a:rPr lang="en-US" sz="2200" i="1"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CA" sz="2200" dirty="0" smtClean="0">
                <a:latin typeface="Times New Roman" panose="02020603050405020304" pitchFamily="18" charset="0"/>
                <a:cs typeface="Times New Roman" panose="02020603050405020304" pitchFamily="18" charset="0"/>
              </a:rPr>
              <a:t> both cases dealt with the federal </a:t>
            </a:r>
            <a:r>
              <a:rPr lang="en-CA" sz="2200" i="1" dirty="0" smtClean="0">
                <a:latin typeface="Times New Roman" panose="02020603050405020304" pitchFamily="18" charset="0"/>
                <a:cs typeface="Times New Roman" panose="02020603050405020304" pitchFamily="18" charset="0"/>
              </a:rPr>
              <a:t>Privacy Act</a:t>
            </a:r>
            <a:r>
              <a:rPr lang="en-CA" sz="2200" dirty="0" smtClean="0">
                <a:latin typeface="Times New Roman" panose="02020603050405020304" pitchFamily="18" charset="0"/>
                <a:cs typeface="Times New Roman" panose="02020603050405020304" pitchFamily="18" charset="0"/>
              </a:rPr>
              <a:t>, and whether the discretion of the decision-maker was exercised reasonably.</a:t>
            </a:r>
            <a:r>
              <a:rPr lang="en-CA" sz="2200" baseline="30000" dirty="0" smtClean="0">
                <a:latin typeface="Times New Roman" panose="02020603050405020304" pitchFamily="18" charset="0"/>
                <a:cs typeface="Times New Roman" panose="02020603050405020304" pitchFamily="18" charset="0"/>
              </a:rPr>
              <a:t>18</a:t>
            </a:r>
            <a:r>
              <a:rPr lang="en-CA" sz="2200" dirty="0" smtClean="0">
                <a:latin typeface="Times New Roman" panose="02020603050405020304" pitchFamily="18" charset="0"/>
                <a:cs typeface="Times New Roman" panose="02020603050405020304" pitchFamily="18" charset="0"/>
              </a:rPr>
              <a:t>  It may be that in the Saskatchewan FIPPA this would be an issue as well since the Head must be satisfied that disclosure would not be contrary to public interest.</a:t>
            </a:r>
            <a:endParaRPr lang="en-US" sz="2200" baseline="30000" dirty="0">
              <a:latin typeface="Times New Roman" panose="02020603050405020304" pitchFamily="18" charset="0"/>
              <a:cs typeface="Times New Roman" panose="02020603050405020304" pitchFamily="18" charset="0"/>
            </a:endParaRPr>
          </a:p>
        </p:txBody>
      </p:sp>
      <p:sp>
        <p:nvSpPr>
          <p:cNvPr id="58" name="Text Placeholder 57"/>
          <p:cNvSpPr>
            <a:spLocks noGrp="1"/>
          </p:cNvSpPr>
          <p:nvPr>
            <p:ph type="body" sz="quarter" idx="24"/>
          </p:nvPr>
        </p:nvSpPr>
        <p:spPr>
          <a:xfrm>
            <a:off x="16687800" y="3505201"/>
            <a:ext cx="7543800" cy="531993"/>
          </a:xfrm>
        </p:spPr>
        <p:txBody>
          <a:bodyPr/>
          <a:lstStyle/>
          <a:p>
            <a:r>
              <a:rPr lang="en-CA" dirty="0" smtClean="0"/>
              <a:t>Saskatchewan FIPPA Cont’d</a:t>
            </a:r>
            <a:endParaRPr lang="en-US" dirty="0"/>
          </a:p>
        </p:txBody>
      </p:sp>
      <p:sp>
        <p:nvSpPr>
          <p:cNvPr id="59" name="Text Placeholder 58"/>
          <p:cNvSpPr>
            <a:spLocks noGrp="1"/>
          </p:cNvSpPr>
          <p:nvPr>
            <p:ph type="body" sz="quarter" idx="25"/>
          </p:nvPr>
        </p:nvSpPr>
        <p:spPr>
          <a:xfrm>
            <a:off x="16692068" y="13478311"/>
            <a:ext cx="7535264" cy="932103"/>
          </a:xfrm>
        </p:spPr>
        <p:txBody>
          <a:bodyPr/>
          <a:lstStyle/>
          <a:p>
            <a:r>
              <a:rPr lang="en-CA" dirty="0" smtClean="0"/>
              <a:t>New South Wales </a:t>
            </a:r>
            <a:r>
              <a:rPr lang="en-CA" i="1" dirty="0" smtClean="0"/>
              <a:t>Government Information (Public Access) Act </a:t>
            </a:r>
            <a:r>
              <a:rPr lang="en-CA" dirty="0" smtClean="0"/>
              <a:t>(GIPA)</a:t>
            </a:r>
            <a:endParaRPr lang="en-US" dirty="0"/>
          </a:p>
        </p:txBody>
      </p:sp>
      <p:sp>
        <p:nvSpPr>
          <p:cNvPr id="60" name="Text Placeholder 59"/>
          <p:cNvSpPr>
            <a:spLocks noGrp="1"/>
          </p:cNvSpPr>
          <p:nvPr>
            <p:ph type="body" sz="quarter" idx="26"/>
          </p:nvPr>
        </p:nvSpPr>
        <p:spPr>
          <a:xfrm>
            <a:off x="24693562" y="4002937"/>
            <a:ext cx="7535264" cy="13833401"/>
          </a:xfrm>
        </p:spPr>
        <p:txBody>
          <a:bodyPr/>
          <a:lstStyle/>
          <a:p>
            <a:pPr algn="l"/>
            <a:r>
              <a:rPr lang="en-US" sz="2250" dirty="0"/>
              <a:t>a</a:t>
            </a:r>
            <a:r>
              <a:rPr lang="en-US" sz="2250" dirty="0" smtClean="0"/>
              <a:t>ccount in a balancing of the public interest considerations for and against disclosure.</a:t>
            </a:r>
            <a:r>
              <a:rPr lang="en-US" sz="2250" baseline="30000" dirty="0" smtClean="0"/>
              <a:t>19</a:t>
            </a:r>
          </a:p>
          <a:p>
            <a:pPr algn="l"/>
            <a:endParaRPr lang="en-CA" sz="2250" dirty="0" smtClean="0"/>
          </a:p>
          <a:p>
            <a:pPr algn="l"/>
            <a:r>
              <a:rPr lang="en-CA" sz="2250" b="1" dirty="0" smtClean="0"/>
              <a:t>Case law surrounding this provision:</a:t>
            </a:r>
          </a:p>
          <a:p>
            <a:pPr algn="l"/>
            <a:r>
              <a:rPr lang="en-US" sz="2250" i="1" dirty="0" smtClean="0"/>
              <a:t>Raven </a:t>
            </a:r>
            <a:r>
              <a:rPr lang="en-US" sz="2250" i="1" dirty="0"/>
              <a:t>v </a:t>
            </a:r>
            <a:r>
              <a:rPr lang="en-US" sz="2250" i="1" dirty="0" smtClean="0"/>
              <a:t>University of Sydney</a:t>
            </a:r>
            <a:r>
              <a:rPr lang="en-CA" sz="2250" dirty="0" smtClean="0"/>
              <a:t>: noted that the examples of public consideration are not part of the Act and are guides only.  Accepted that the public interest consideration could be relied on because the issues included</a:t>
            </a:r>
            <a:r>
              <a:rPr lang="en-US" sz="2250" dirty="0"/>
              <a:t> </a:t>
            </a:r>
            <a:r>
              <a:rPr lang="en-US" sz="2250" dirty="0" smtClean="0"/>
              <a:t>the </a:t>
            </a:r>
            <a:r>
              <a:rPr lang="en-US" sz="2250" dirty="0"/>
              <a:t>use of anti-depressants in a clinical trial. Disclosure of the information sought would not necessarily require researchers to provide evidence-based justifications of their research, </a:t>
            </a:r>
            <a:r>
              <a:rPr lang="en-US" sz="2250" dirty="0" smtClean="0"/>
              <a:t>but could </a:t>
            </a:r>
            <a:r>
              <a:rPr lang="en-US" sz="2250" dirty="0"/>
              <a:t>reasonably be expected to enhance the accountability of the </a:t>
            </a:r>
            <a:r>
              <a:rPr lang="en-US" sz="2250" dirty="0" smtClean="0"/>
              <a:t>University.</a:t>
            </a:r>
            <a:r>
              <a:rPr lang="en-US" sz="2250" baseline="30000" dirty="0" smtClean="0"/>
              <a:t>20</a:t>
            </a:r>
            <a:r>
              <a:rPr lang="en-CA" sz="2250" dirty="0" smtClean="0"/>
              <a:t> </a:t>
            </a:r>
            <a:endParaRPr lang="en-US" sz="2250" dirty="0"/>
          </a:p>
          <a:p>
            <a:pPr algn="l"/>
            <a:endParaRPr lang="en-CA" sz="2250" dirty="0" smtClean="0"/>
          </a:p>
          <a:p>
            <a:pPr algn="l"/>
            <a:r>
              <a:rPr lang="en-CA" sz="2250" i="1" dirty="0" smtClean="0"/>
              <a:t>Hurst v </a:t>
            </a:r>
            <a:r>
              <a:rPr lang="en-CA" sz="2250" i="1" dirty="0" err="1" smtClean="0"/>
              <a:t>Wagga</a:t>
            </a:r>
            <a:r>
              <a:rPr lang="en-CA" sz="2250" i="1" dirty="0" smtClean="0"/>
              <a:t> </a:t>
            </a:r>
            <a:r>
              <a:rPr lang="en-CA" sz="2250" i="1" dirty="0" err="1" smtClean="0"/>
              <a:t>Wagga</a:t>
            </a:r>
            <a:r>
              <a:rPr lang="en-CA" sz="2250" i="1" dirty="0" smtClean="0"/>
              <a:t> City Council</a:t>
            </a:r>
            <a:r>
              <a:rPr lang="en-CA" sz="2250" dirty="0" smtClean="0"/>
              <a:t>: Accepted the public interest consideration. Tribunal noted that </a:t>
            </a:r>
            <a:r>
              <a:rPr lang="en-US" sz="2250" dirty="0" smtClean="0"/>
              <a:t>effective </a:t>
            </a:r>
            <a:r>
              <a:rPr lang="en-US" sz="2250" dirty="0"/>
              <a:t>and </a:t>
            </a:r>
            <a:r>
              <a:rPr lang="en-US" sz="2250" dirty="0" smtClean="0"/>
              <a:t>fair </a:t>
            </a:r>
            <a:r>
              <a:rPr lang="en-US" sz="2250" dirty="0"/>
              <a:t>management of development application by the Council is a matter of public concern and importance to the citizens </a:t>
            </a:r>
            <a:r>
              <a:rPr lang="en-US" sz="2250" dirty="0" smtClean="0"/>
              <a:t>of </a:t>
            </a:r>
            <a:r>
              <a:rPr lang="en-US" sz="2250" dirty="0" err="1"/>
              <a:t>Wagga</a:t>
            </a:r>
            <a:r>
              <a:rPr lang="en-US" sz="2250" dirty="0"/>
              <a:t> </a:t>
            </a:r>
            <a:r>
              <a:rPr lang="en-US" sz="2250" dirty="0" err="1"/>
              <a:t>Wagga</a:t>
            </a:r>
            <a:r>
              <a:rPr lang="en-US" sz="2250" dirty="0"/>
              <a:t>. The letters in issue respond </a:t>
            </a:r>
            <a:r>
              <a:rPr lang="en-US" sz="2250" dirty="0" smtClean="0"/>
              <a:t>to allegations </a:t>
            </a:r>
            <a:r>
              <a:rPr lang="en-US" sz="2250" dirty="0"/>
              <a:t>of misconduct by senior managers responsible for that </a:t>
            </a:r>
            <a:r>
              <a:rPr lang="en-US" sz="2250" dirty="0" smtClean="0"/>
              <a:t>process.</a:t>
            </a:r>
            <a:r>
              <a:rPr lang="en-US" sz="2250" baseline="30000" dirty="0" smtClean="0"/>
              <a:t>21</a:t>
            </a:r>
            <a:r>
              <a:rPr lang="en-US" sz="2250" dirty="0" smtClean="0"/>
              <a:t> </a:t>
            </a:r>
          </a:p>
          <a:p>
            <a:pPr algn="l"/>
            <a:endParaRPr lang="en-CA" sz="2250" dirty="0"/>
          </a:p>
          <a:p>
            <a:pPr algn="l"/>
            <a:r>
              <a:rPr lang="en-CA" sz="2250" i="1" dirty="0" smtClean="0"/>
              <a:t>Field v CMR of Police, New South Wales Police Force</a:t>
            </a:r>
            <a:r>
              <a:rPr lang="en-CA" sz="2250" dirty="0" smtClean="0"/>
              <a:t>: Tribunal accepted that the consideration could be relied on, since it was not irrational to posit that intimate association between a shadow minister and constituent could be appropriate for discussion in the context of government accountability.</a:t>
            </a:r>
            <a:r>
              <a:rPr lang="en-CA" sz="2250" baseline="30000" dirty="0" smtClean="0"/>
              <a:t>22</a:t>
            </a:r>
          </a:p>
          <a:p>
            <a:pPr algn="l"/>
            <a:endParaRPr lang="en-CA" sz="2250" dirty="0"/>
          </a:p>
          <a:p>
            <a:pPr algn="l"/>
            <a:r>
              <a:rPr lang="en-CA" sz="2250" i="1" dirty="0" smtClean="0"/>
              <a:t>Seven Network Ltd. v South Eastern Sydney Local Health District</a:t>
            </a:r>
            <a:r>
              <a:rPr lang="en-CA" sz="2250" dirty="0" smtClean="0"/>
              <a:t>: the public interest consideration could be relied on, since the issue of violence towards hospital staff was found to affect the wider public.</a:t>
            </a:r>
            <a:r>
              <a:rPr lang="en-CA" sz="2250" baseline="30000" dirty="0" smtClean="0"/>
              <a:t>23</a:t>
            </a:r>
          </a:p>
          <a:p>
            <a:pPr algn="l"/>
            <a:endParaRPr lang="en-CA" sz="2250" dirty="0"/>
          </a:p>
          <a:p>
            <a:pPr algn="l"/>
            <a:r>
              <a:rPr lang="en-CA" sz="2250" i="1" dirty="0" smtClean="0"/>
              <a:t>Khoo v South Western Sydney Local Health District</a:t>
            </a:r>
            <a:r>
              <a:rPr lang="en-CA" sz="2250" dirty="0" smtClean="0"/>
              <a:t>: Accepted that there is a public interest consideration in disclosure of information relating to the care of elderly people and people with dementia because “These people are likely to be vulnerable and … [disclosure] would make transparent systems for caring for them.”</a:t>
            </a:r>
            <a:r>
              <a:rPr lang="en-CA" sz="2250" baseline="30000" dirty="0" smtClean="0"/>
              <a:t>24</a:t>
            </a:r>
          </a:p>
        </p:txBody>
      </p:sp>
      <p:sp>
        <p:nvSpPr>
          <p:cNvPr id="61" name="Text Placeholder 60"/>
          <p:cNvSpPr>
            <a:spLocks noGrp="1"/>
          </p:cNvSpPr>
          <p:nvPr>
            <p:ph type="body" sz="quarter" idx="27"/>
          </p:nvPr>
        </p:nvSpPr>
        <p:spPr>
          <a:xfrm>
            <a:off x="16687283" y="17542372"/>
            <a:ext cx="15532490" cy="531993"/>
          </a:xfrm>
        </p:spPr>
        <p:txBody>
          <a:bodyPr/>
          <a:lstStyle/>
          <a:p>
            <a:r>
              <a:rPr lang="en-CA" dirty="0" smtClean="0"/>
              <a:t>Conclusions</a:t>
            </a:r>
            <a:endParaRPr lang="en-US" dirty="0"/>
          </a:p>
        </p:txBody>
      </p:sp>
      <p:sp>
        <p:nvSpPr>
          <p:cNvPr id="67" name="Text Placeholder 66"/>
          <p:cNvSpPr>
            <a:spLocks noGrp="1"/>
          </p:cNvSpPr>
          <p:nvPr>
            <p:ph type="body" sz="quarter" idx="123"/>
          </p:nvPr>
        </p:nvSpPr>
        <p:spPr/>
        <p:txBody>
          <a:bodyPr/>
          <a:lstStyle/>
          <a:p>
            <a:endParaRPr lang="en-US"/>
          </a:p>
        </p:txBody>
      </p:sp>
      <p:sp>
        <p:nvSpPr>
          <p:cNvPr id="68" name="Picture Placeholder 67"/>
          <p:cNvSpPr>
            <a:spLocks noGrp="1"/>
          </p:cNvSpPr>
          <p:nvPr>
            <p:ph type="pic" sz="quarter" idx="135"/>
          </p:nvPr>
        </p:nvSpPr>
        <p:spPr/>
      </p:sp>
      <p:sp>
        <p:nvSpPr>
          <p:cNvPr id="51" name="Title 50"/>
          <p:cNvSpPr>
            <a:spLocks noGrp="1"/>
          </p:cNvSpPr>
          <p:nvPr>
            <p:ph type="title"/>
          </p:nvPr>
        </p:nvSpPr>
        <p:spPr/>
        <p:txBody>
          <a:bodyPr/>
          <a:lstStyle/>
          <a:p>
            <a:r>
              <a:rPr lang="en-CA" dirty="0" smtClean="0"/>
              <a:t>Privacy Law </a:t>
            </a:r>
            <a:r>
              <a:rPr lang="en-CA" dirty="0"/>
              <a:t>I</a:t>
            </a:r>
            <a:r>
              <a:rPr lang="en-CA" dirty="0" smtClean="0"/>
              <a:t>mplications in Increasing the Role of Data in Access to Justice </a:t>
            </a:r>
            <a:r>
              <a:rPr lang="en-CA" dirty="0"/>
              <a:t>I</a:t>
            </a:r>
            <a:r>
              <a:rPr lang="en-CA" dirty="0" smtClean="0"/>
              <a:t>nitiatives</a:t>
            </a:r>
            <a:endParaRPr lang="en-US" dirty="0"/>
          </a:p>
        </p:txBody>
      </p:sp>
      <p:sp>
        <p:nvSpPr>
          <p:cNvPr id="69" name="Text Placeholder 68"/>
          <p:cNvSpPr>
            <a:spLocks noGrp="1"/>
          </p:cNvSpPr>
          <p:nvPr>
            <p:ph type="body" sz="quarter" idx="150"/>
          </p:nvPr>
        </p:nvSpPr>
        <p:spPr>
          <a:xfrm>
            <a:off x="5715000" y="2582301"/>
            <a:ext cx="25603200" cy="914400"/>
          </a:xfrm>
        </p:spPr>
        <p:txBody>
          <a:bodyPr/>
          <a:lstStyle/>
          <a:p>
            <a:r>
              <a:rPr lang="en-CA" sz="2600" dirty="0" smtClean="0"/>
              <a:t>By Laura Schaan</a:t>
            </a:r>
            <a:endParaRPr lang="en-US" sz="2600" dirty="0"/>
          </a:p>
        </p:txBody>
      </p:sp>
      <p:sp>
        <p:nvSpPr>
          <p:cNvPr id="70" name="Text Placeholder 69"/>
          <p:cNvSpPr>
            <a:spLocks noGrp="1"/>
          </p:cNvSpPr>
          <p:nvPr>
            <p:ph type="body" sz="quarter" idx="162"/>
          </p:nvPr>
        </p:nvSpPr>
        <p:spPr/>
        <p:txBody>
          <a:bodyPr/>
          <a:lstStyle/>
          <a:p>
            <a:endParaRPr lang="en-US"/>
          </a:p>
        </p:txBody>
      </p:sp>
      <p:sp>
        <p:nvSpPr>
          <p:cNvPr id="71" name="Text Placeholder 70"/>
          <p:cNvSpPr>
            <a:spLocks noGrp="1"/>
          </p:cNvSpPr>
          <p:nvPr>
            <p:ph type="body" sz="quarter" idx="163"/>
          </p:nvPr>
        </p:nvSpPr>
        <p:spPr/>
        <p:txBody>
          <a:bodyPr/>
          <a:lstStyle/>
          <a:p>
            <a:endParaRPr lang="en-US"/>
          </a:p>
        </p:txBody>
      </p:sp>
      <p:sp>
        <p:nvSpPr>
          <p:cNvPr id="72" name="Text Placeholder 71"/>
          <p:cNvSpPr>
            <a:spLocks noGrp="1"/>
          </p:cNvSpPr>
          <p:nvPr>
            <p:ph type="body" sz="quarter" idx="164"/>
          </p:nvPr>
        </p:nvSpPr>
        <p:spPr/>
        <p:txBody>
          <a:bodyPr/>
          <a:lstStyle/>
          <a:p>
            <a:endParaRPr lang="en-US"/>
          </a:p>
        </p:txBody>
      </p:sp>
      <p:sp>
        <p:nvSpPr>
          <p:cNvPr id="73" name="Text Placeholder 72"/>
          <p:cNvSpPr>
            <a:spLocks noGrp="1"/>
          </p:cNvSpPr>
          <p:nvPr>
            <p:ph type="body" sz="quarter" idx="165"/>
          </p:nvPr>
        </p:nvSpPr>
        <p:spPr/>
        <p:txBody>
          <a:bodyPr/>
          <a:lstStyle/>
          <a:p>
            <a:endParaRPr lang="en-US"/>
          </a:p>
        </p:txBody>
      </p:sp>
      <p:sp>
        <p:nvSpPr>
          <p:cNvPr id="74" name="Text Placeholder 73"/>
          <p:cNvSpPr>
            <a:spLocks noGrp="1"/>
          </p:cNvSpPr>
          <p:nvPr>
            <p:ph type="body" sz="quarter" idx="166"/>
          </p:nvPr>
        </p:nvSpPr>
        <p:spPr/>
        <p:txBody>
          <a:bodyPr/>
          <a:lstStyle/>
          <a:p>
            <a:endParaRPr lang="en-US"/>
          </a:p>
        </p:txBody>
      </p:sp>
      <p:sp>
        <p:nvSpPr>
          <p:cNvPr id="75" name="Text Placeholder 74"/>
          <p:cNvSpPr>
            <a:spLocks noGrp="1"/>
          </p:cNvSpPr>
          <p:nvPr>
            <p:ph type="body" sz="quarter" idx="167"/>
          </p:nvPr>
        </p:nvSpPr>
        <p:spPr/>
        <p:txBody>
          <a:bodyPr/>
          <a:lstStyle/>
          <a:p>
            <a:endParaRPr lang="en-US"/>
          </a:p>
        </p:txBody>
      </p:sp>
      <p:sp>
        <p:nvSpPr>
          <p:cNvPr id="76" name="Text Placeholder 75"/>
          <p:cNvSpPr>
            <a:spLocks noGrp="1"/>
          </p:cNvSpPr>
          <p:nvPr>
            <p:ph type="body" sz="quarter" idx="168"/>
          </p:nvPr>
        </p:nvSpPr>
        <p:spPr/>
        <p:txBody>
          <a:bodyPr/>
          <a:lstStyle/>
          <a:p>
            <a:endParaRPr lang="en-US"/>
          </a:p>
        </p:txBody>
      </p:sp>
      <p:sp>
        <p:nvSpPr>
          <p:cNvPr id="77" name="Text Placeholder 76"/>
          <p:cNvSpPr>
            <a:spLocks noGrp="1"/>
          </p:cNvSpPr>
          <p:nvPr>
            <p:ph type="body" sz="quarter" idx="169"/>
          </p:nvPr>
        </p:nvSpPr>
        <p:spPr/>
        <p:txBody>
          <a:bodyPr/>
          <a:lstStyle/>
          <a:p>
            <a:endParaRPr lang="en-US"/>
          </a:p>
        </p:txBody>
      </p:sp>
      <p:sp>
        <p:nvSpPr>
          <p:cNvPr id="78" name="Text Placeholder 77"/>
          <p:cNvSpPr>
            <a:spLocks noGrp="1"/>
          </p:cNvSpPr>
          <p:nvPr>
            <p:ph type="body" sz="quarter" idx="170"/>
          </p:nvPr>
        </p:nvSpPr>
        <p:spPr>
          <a:xfrm>
            <a:off x="20459700" y="19263975"/>
            <a:ext cx="6995162" cy="699037"/>
          </a:xfrm>
        </p:spPr>
        <p:txBody>
          <a:bodyPr/>
          <a:lstStyle/>
          <a:p>
            <a:endParaRPr lang="en-US" dirty="0"/>
          </a:p>
        </p:txBody>
      </p:sp>
      <p:sp>
        <p:nvSpPr>
          <p:cNvPr id="79" name="Text Placeholder 78"/>
          <p:cNvSpPr>
            <a:spLocks noGrp="1"/>
          </p:cNvSpPr>
          <p:nvPr>
            <p:ph type="body" sz="quarter" idx="171"/>
          </p:nvPr>
        </p:nvSpPr>
        <p:spPr>
          <a:xfrm>
            <a:off x="16797028" y="19047711"/>
            <a:ext cx="6995162" cy="699037"/>
          </a:xfrm>
        </p:spPr>
        <p:txBody>
          <a:bodyPr/>
          <a:lstStyle/>
          <a:p>
            <a:endParaRPr lang="en-US" dirty="0"/>
          </a:p>
        </p:txBody>
      </p:sp>
      <p:sp>
        <p:nvSpPr>
          <p:cNvPr id="65" name="Text Placeholder 64"/>
          <p:cNvSpPr>
            <a:spLocks noGrp="1"/>
          </p:cNvSpPr>
          <p:nvPr>
            <p:ph type="body" sz="quarter" idx="95"/>
          </p:nvPr>
        </p:nvSpPr>
        <p:spPr/>
        <p:txBody>
          <a:bodyPr/>
          <a:lstStyle/>
          <a:p>
            <a:endParaRPr lang="en-US"/>
          </a:p>
        </p:txBody>
      </p:sp>
      <p:sp>
        <p:nvSpPr>
          <p:cNvPr id="80" name="Text Placeholder 79"/>
          <p:cNvSpPr>
            <a:spLocks noGrp="1"/>
          </p:cNvSpPr>
          <p:nvPr>
            <p:ph type="body" sz="quarter" idx="172"/>
          </p:nvPr>
        </p:nvSpPr>
        <p:spPr/>
        <p:txBody>
          <a:bodyPr/>
          <a:lstStyle/>
          <a:p>
            <a:endParaRPr lang="en-US"/>
          </a:p>
        </p:txBody>
      </p:sp>
      <p:sp>
        <p:nvSpPr>
          <p:cNvPr id="82" name="Text Placeholder 81"/>
          <p:cNvSpPr>
            <a:spLocks noGrp="1"/>
          </p:cNvSpPr>
          <p:nvPr>
            <p:ph type="body" sz="quarter" idx="174"/>
          </p:nvPr>
        </p:nvSpPr>
        <p:spPr/>
        <p:txBody>
          <a:bodyPr/>
          <a:lstStyle/>
          <a:p>
            <a:endParaRPr lang="en-US"/>
          </a:p>
        </p:txBody>
      </p:sp>
      <p:sp>
        <p:nvSpPr>
          <p:cNvPr id="83" name="Text Placeholder 82"/>
          <p:cNvSpPr>
            <a:spLocks noGrp="1"/>
          </p:cNvSpPr>
          <p:nvPr>
            <p:ph type="body" sz="quarter" idx="175"/>
          </p:nvPr>
        </p:nvSpPr>
        <p:spPr/>
        <p:txBody>
          <a:bodyPr/>
          <a:lstStyle/>
          <a:p>
            <a:endParaRPr lang="en-US"/>
          </a:p>
        </p:txBody>
      </p:sp>
      <p:sp>
        <p:nvSpPr>
          <p:cNvPr id="84" name="Text Placeholder 83"/>
          <p:cNvSpPr>
            <a:spLocks noGrp="1"/>
          </p:cNvSpPr>
          <p:nvPr>
            <p:ph type="body" sz="quarter" idx="176"/>
          </p:nvPr>
        </p:nvSpPr>
        <p:spPr/>
        <p:txBody>
          <a:bodyPr/>
          <a:lstStyle/>
          <a:p>
            <a:endParaRPr lang="en-US"/>
          </a:p>
        </p:txBody>
      </p:sp>
      <p:sp>
        <p:nvSpPr>
          <p:cNvPr id="85" name="Text Placeholder 84"/>
          <p:cNvSpPr>
            <a:spLocks noGrp="1"/>
          </p:cNvSpPr>
          <p:nvPr>
            <p:ph type="body" sz="quarter" idx="177"/>
          </p:nvPr>
        </p:nvSpPr>
        <p:spPr/>
        <p:txBody>
          <a:bodyPr/>
          <a:lstStyle/>
          <a:p>
            <a:endParaRPr lang="en-US"/>
          </a:p>
        </p:txBody>
      </p:sp>
      <p:sp>
        <p:nvSpPr>
          <p:cNvPr id="86" name="Text Placeholder 85"/>
          <p:cNvSpPr>
            <a:spLocks noGrp="1"/>
          </p:cNvSpPr>
          <p:nvPr>
            <p:ph type="body" sz="quarter" idx="178"/>
          </p:nvPr>
        </p:nvSpPr>
        <p:spPr/>
        <p:txBody>
          <a:bodyPr/>
          <a:lstStyle/>
          <a:p>
            <a:endParaRPr lang="en-US"/>
          </a:p>
        </p:txBody>
      </p:sp>
      <p:sp>
        <p:nvSpPr>
          <p:cNvPr id="87" name="Text Placeholder 86"/>
          <p:cNvSpPr>
            <a:spLocks noGrp="1"/>
          </p:cNvSpPr>
          <p:nvPr>
            <p:ph type="body" sz="quarter" idx="179"/>
          </p:nvPr>
        </p:nvSpPr>
        <p:spPr>
          <a:xfrm>
            <a:off x="24707177" y="3529047"/>
            <a:ext cx="7537847" cy="531993"/>
          </a:xfrm>
        </p:spPr>
        <p:txBody>
          <a:bodyPr/>
          <a:lstStyle/>
          <a:p>
            <a:r>
              <a:rPr lang="en-CA" dirty="0" smtClean="0"/>
              <a:t>New South Wales GIPA Cont’d</a:t>
            </a:r>
            <a:endParaRPr lang="en-US" dirty="0"/>
          </a:p>
        </p:txBody>
      </p:sp>
      <p:sp>
        <p:nvSpPr>
          <p:cNvPr id="88" name="Text Placeholder 87"/>
          <p:cNvSpPr>
            <a:spLocks noGrp="1"/>
          </p:cNvSpPr>
          <p:nvPr>
            <p:ph type="body" sz="quarter" idx="180"/>
          </p:nvPr>
        </p:nvSpPr>
        <p:spPr>
          <a:xfrm>
            <a:off x="8667705" y="10262364"/>
            <a:ext cx="7537847" cy="932103"/>
          </a:xfrm>
        </p:spPr>
        <p:txBody>
          <a:bodyPr/>
          <a:lstStyle/>
          <a:p>
            <a:r>
              <a:rPr lang="en-CA" dirty="0" smtClean="0"/>
              <a:t>Saskatchewan </a:t>
            </a:r>
            <a:r>
              <a:rPr lang="en-CA" i="1" dirty="0" smtClean="0"/>
              <a:t>Freedom of Information and Protection of Privacy Act </a:t>
            </a:r>
            <a:r>
              <a:rPr lang="en-CA" dirty="0" smtClean="0"/>
              <a:t>(FIPPA)</a:t>
            </a:r>
            <a:endParaRPr lang="en-US" dirty="0"/>
          </a:p>
        </p:txBody>
      </p:sp>
      <p:sp>
        <p:nvSpPr>
          <p:cNvPr id="81" name="Text Placeholder 80"/>
          <p:cNvSpPr>
            <a:spLocks noGrp="1"/>
          </p:cNvSpPr>
          <p:nvPr>
            <p:ph type="body" sz="quarter" idx="173"/>
          </p:nvPr>
        </p:nvSpPr>
        <p:spPr>
          <a:xfrm>
            <a:off x="8681521" y="3519770"/>
            <a:ext cx="7537847" cy="531993"/>
          </a:xfrm>
        </p:spPr>
        <p:txBody>
          <a:bodyPr/>
          <a:lstStyle/>
          <a:p>
            <a:r>
              <a:rPr lang="en-CA" dirty="0" smtClean="0"/>
              <a:t>Court user surveys as a source of data</a:t>
            </a:r>
            <a:endParaRPr lang="en-US" dirty="0"/>
          </a:p>
        </p:txBody>
      </p:sp>
      <p:sp>
        <p:nvSpPr>
          <p:cNvPr id="89" name="Picture Placeholder 88"/>
          <p:cNvSpPr>
            <a:spLocks noGrp="1"/>
          </p:cNvSpPr>
          <p:nvPr>
            <p:ph type="pic" sz="quarter" idx="181"/>
          </p:nvPr>
        </p:nvSpPr>
        <p:spPr/>
      </p:sp>
      <p:sp>
        <p:nvSpPr>
          <p:cNvPr id="90" name="Picture Placeholder 89"/>
          <p:cNvSpPr>
            <a:spLocks noGrp="1"/>
          </p:cNvSpPr>
          <p:nvPr>
            <p:ph type="pic" sz="quarter" idx="182"/>
          </p:nvPr>
        </p:nvSpPr>
        <p:spPr/>
      </p:sp>
      <p:sp>
        <p:nvSpPr>
          <p:cNvPr id="91" name="Picture Placeholder 90"/>
          <p:cNvSpPr>
            <a:spLocks noGrp="1"/>
          </p:cNvSpPr>
          <p:nvPr>
            <p:ph type="pic" sz="quarter" idx="183"/>
          </p:nvPr>
        </p:nvSpPr>
        <p:spPr/>
      </p:sp>
      <p:sp>
        <p:nvSpPr>
          <p:cNvPr id="92" name="Picture Placeholder 91"/>
          <p:cNvSpPr>
            <a:spLocks noGrp="1"/>
          </p:cNvSpPr>
          <p:nvPr>
            <p:ph type="pic" sz="quarter" idx="184"/>
          </p:nvPr>
        </p:nvSpPr>
        <p:spPr/>
      </p:sp>
      <p:sp>
        <p:nvSpPr>
          <p:cNvPr id="93" name="Picture Placeholder 92"/>
          <p:cNvSpPr>
            <a:spLocks noGrp="1"/>
          </p:cNvSpPr>
          <p:nvPr>
            <p:ph type="pic" sz="quarter" idx="185"/>
          </p:nvPr>
        </p:nvSpPr>
        <p:spPr/>
      </p:sp>
      <p:sp>
        <p:nvSpPr>
          <p:cNvPr id="94" name="Picture Placeholder 93"/>
          <p:cNvSpPr>
            <a:spLocks noGrp="1"/>
          </p:cNvSpPr>
          <p:nvPr>
            <p:ph type="pic" sz="quarter" idx="186"/>
          </p:nvPr>
        </p:nvSpPr>
        <p:spPr/>
      </p:sp>
      <p:sp>
        <p:nvSpPr>
          <p:cNvPr id="95" name="Picture Placeholder 94"/>
          <p:cNvSpPr>
            <a:spLocks noGrp="1"/>
          </p:cNvSpPr>
          <p:nvPr>
            <p:ph type="pic" sz="quarter" idx="187"/>
          </p:nvPr>
        </p:nvSpPr>
        <p:spPr/>
      </p:sp>
      <p:sp>
        <p:nvSpPr>
          <p:cNvPr id="96" name="Picture Placeholder 95"/>
          <p:cNvSpPr>
            <a:spLocks noGrp="1"/>
          </p:cNvSpPr>
          <p:nvPr>
            <p:ph type="pic" sz="quarter" idx="188"/>
          </p:nvPr>
        </p:nvSpPr>
        <p:spPr/>
      </p:sp>
      <p:sp>
        <p:nvSpPr>
          <p:cNvPr id="97" name="Picture Placeholder 96"/>
          <p:cNvSpPr>
            <a:spLocks noGrp="1"/>
          </p:cNvSpPr>
          <p:nvPr>
            <p:ph type="pic" sz="quarter" idx="189"/>
          </p:nvPr>
        </p:nvSpPr>
        <p:spPr/>
      </p:sp>
      <p:sp>
        <p:nvSpPr>
          <p:cNvPr id="98" name="Picture Placeholder 97"/>
          <p:cNvSpPr>
            <a:spLocks noGrp="1"/>
          </p:cNvSpPr>
          <p:nvPr>
            <p:ph type="pic" sz="quarter" idx="190"/>
          </p:nvPr>
        </p:nvSpPr>
        <p:spPr/>
      </p:sp>
      <p:sp>
        <p:nvSpPr>
          <p:cNvPr id="2" name="Rectangle 1"/>
          <p:cNvSpPr/>
          <p:nvPr/>
        </p:nvSpPr>
        <p:spPr>
          <a:xfrm>
            <a:off x="16687283" y="18059400"/>
            <a:ext cx="15532490" cy="3377058"/>
          </a:xfrm>
          <a:prstGeom prst="rect">
            <a:avLst/>
          </a:prstGeom>
          <a:solidFill>
            <a:schemeClr val="bg1"/>
          </a:solidFill>
          <a:ln>
            <a:solidFill>
              <a:srgbClr val="004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080" y="603217"/>
            <a:ext cx="4040777" cy="906640"/>
          </a:xfrm>
          <a:prstGeom prst="rect">
            <a:avLst/>
          </a:prstGeom>
        </p:spPr>
      </p:pic>
      <p:sp>
        <p:nvSpPr>
          <p:cNvPr id="4" name="TextBox 3"/>
          <p:cNvSpPr txBox="1"/>
          <p:nvPr/>
        </p:nvSpPr>
        <p:spPr>
          <a:xfrm>
            <a:off x="16704872" y="18197952"/>
            <a:ext cx="15523954" cy="2923877"/>
          </a:xfrm>
          <a:prstGeom prst="rect">
            <a:avLst/>
          </a:prstGeom>
          <a:noFill/>
        </p:spPr>
        <p:txBody>
          <a:bodyPr wrap="square" rtlCol="0">
            <a:spAutoFit/>
          </a:bodyPr>
          <a:lstStyle/>
          <a:p>
            <a:r>
              <a:rPr lang="en-CA" sz="2300" dirty="0" smtClean="0">
                <a:latin typeface="Times New Roman" panose="02020603050405020304" pitchFamily="18" charset="0"/>
                <a:cs typeface="Times New Roman" panose="02020603050405020304" pitchFamily="18" charset="0"/>
              </a:rPr>
              <a:t>Where the case law surrounding the GIPA is concerned it must be remembered that just because a public interest consideration in favour of disclosure is accepted</a:t>
            </a:r>
            <a:r>
              <a:rPr lang="en-CA" sz="2300" smtClean="0">
                <a:latin typeface="Times New Roman" panose="02020603050405020304" pitchFamily="18" charset="0"/>
                <a:cs typeface="Times New Roman" panose="02020603050405020304" pitchFamily="18" charset="0"/>
              </a:rPr>
              <a:t>, does </a:t>
            </a:r>
            <a:r>
              <a:rPr lang="en-CA" sz="2300" dirty="0" smtClean="0">
                <a:latin typeface="Times New Roman" panose="02020603050405020304" pitchFamily="18" charset="0"/>
                <a:cs typeface="Times New Roman" panose="02020603050405020304" pitchFamily="18" charset="0"/>
              </a:rPr>
              <a:t>not mean that it will necessarily outweigh any considerations against disclosure.  The balancing process of the considerations results, in very many cases, with a determination that the factors against disclosing the information outweigh the factors in favour of it.  </a:t>
            </a:r>
            <a:r>
              <a:rPr lang="en-CA" sz="2300" dirty="0">
                <a:latin typeface="Times New Roman" panose="02020603050405020304" pitchFamily="18" charset="0"/>
                <a:cs typeface="Times New Roman" panose="02020603050405020304" pitchFamily="18" charset="0"/>
              </a:rPr>
              <a:t>F</a:t>
            </a:r>
            <a:r>
              <a:rPr lang="en-CA" sz="2300" dirty="0" smtClean="0">
                <a:latin typeface="Times New Roman" panose="02020603050405020304" pitchFamily="18" charset="0"/>
                <a:cs typeface="Times New Roman" panose="02020603050405020304" pitchFamily="18" charset="0"/>
              </a:rPr>
              <a:t>or such a consideration in the context of justice system information  to be accepted, </a:t>
            </a:r>
            <a:r>
              <a:rPr lang="en-CA" sz="2300" i="1" dirty="0" smtClean="0">
                <a:latin typeface="Times New Roman" panose="02020603050405020304" pitchFamily="18" charset="0"/>
                <a:cs typeface="Times New Roman" panose="02020603050405020304" pitchFamily="18" charset="0"/>
              </a:rPr>
              <a:t>Field</a:t>
            </a:r>
            <a:r>
              <a:rPr lang="en-CA" sz="2300" dirty="0" smtClean="0">
                <a:latin typeface="Times New Roman" panose="02020603050405020304" pitchFamily="18" charset="0"/>
                <a:cs typeface="Times New Roman" panose="02020603050405020304" pitchFamily="18" charset="0"/>
              </a:rPr>
              <a:t>, </a:t>
            </a:r>
            <a:r>
              <a:rPr lang="en-CA" sz="2300" i="1" dirty="0" smtClean="0">
                <a:latin typeface="Times New Roman" panose="02020603050405020304" pitchFamily="18" charset="0"/>
                <a:cs typeface="Times New Roman" panose="02020603050405020304" pitchFamily="18" charset="0"/>
              </a:rPr>
              <a:t>Hurst</a:t>
            </a:r>
            <a:r>
              <a:rPr lang="en-CA" sz="2300" dirty="0" smtClean="0">
                <a:latin typeface="Times New Roman" panose="02020603050405020304" pitchFamily="18" charset="0"/>
                <a:cs typeface="Times New Roman" panose="02020603050405020304" pitchFamily="18" charset="0"/>
              </a:rPr>
              <a:t>, and </a:t>
            </a:r>
            <a:r>
              <a:rPr lang="en-CA" sz="2300" i="1" dirty="0" smtClean="0">
                <a:latin typeface="Times New Roman" panose="02020603050405020304" pitchFamily="18" charset="0"/>
                <a:cs typeface="Times New Roman" panose="02020603050405020304" pitchFamily="18" charset="0"/>
              </a:rPr>
              <a:t>Khoo</a:t>
            </a:r>
            <a:r>
              <a:rPr lang="en-CA" sz="2300" dirty="0" smtClean="0">
                <a:latin typeface="Times New Roman" panose="02020603050405020304" pitchFamily="18" charset="0"/>
                <a:cs typeface="Times New Roman" panose="02020603050405020304" pitchFamily="18" charset="0"/>
              </a:rPr>
              <a:t> may be the most helpful in creating an analogy between cases where the consideration has been accepted, and the disclosure of court user information.  </a:t>
            </a:r>
          </a:p>
          <a:p>
            <a:r>
              <a:rPr lang="en-CA" sz="2300" dirty="0" smtClean="0">
                <a:latin typeface="Times New Roman" panose="02020603050405020304" pitchFamily="18" charset="0"/>
                <a:cs typeface="Times New Roman" panose="02020603050405020304" pitchFamily="18" charset="0"/>
              </a:rPr>
              <a:t>The case law surrounding the FIPPA provision is much more limited, and seems as though perhaps it has been used less successfully, which could be a possible reason as to why Australia’s use of justice surveys is more advanced.</a:t>
            </a:r>
            <a:endParaRPr lang="en-US" sz="23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8690375" y="11215570"/>
            <a:ext cx="7537847" cy="9058634"/>
          </a:xfrm>
          <a:prstGeom prst="rect">
            <a:avLst/>
          </a:prstGeom>
          <a:noFill/>
        </p:spPr>
        <p:txBody>
          <a:bodyPr wrap="square" rtlCol="0">
            <a:spAutoFit/>
          </a:bodyPr>
          <a:lstStyle/>
          <a:p>
            <a:pPr lvl="0"/>
            <a:r>
              <a:rPr lang="en-US" sz="2200" b="1" dirty="0" smtClean="0">
                <a:solidFill>
                  <a:prstClr val="black"/>
                </a:solidFill>
                <a:latin typeface="Times New Roman"/>
                <a:cs typeface="Times New Roman"/>
              </a:rPr>
              <a:t>General </a:t>
            </a:r>
            <a:r>
              <a:rPr lang="en-US" sz="2200" b="1" dirty="0">
                <a:solidFill>
                  <a:prstClr val="black"/>
                </a:solidFill>
                <a:latin typeface="Times New Roman"/>
                <a:cs typeface="Times New Roman"/>
              </a:rPr>
              <a:t>summary of FIPPA</a:t>
            </a:r>
            <a:r>
              <a:rPr lang="en-US" sz="2200" dirty="0">
                <a:solidFill>
                  <a:prstClr val="black"/>
                </a:solidFill>
                <a:latin typeface="Times New Roman"/>
                <a:cs typeface="Times New Roman"/>
              </a:rPr>
              <a:t>: </a:t>
            </a:r>
            <a:r>
              <a:rPr lang="en-US" sz="2200" dirty="0" smtClean="0">
                <a:solidFill>
                  <a:prstClr val="black"/>
                </a:solidFill>
                <a:latin typeface="Times New Roman"/>
                <a:cs typeface="Times New Roman"/>
              </a:rPr>
              <a:t>Government and its institutions may only collect personal information for a purpose that relates to existing or proposed government or government institution activities.</a:t>
            </a:r>
            <a:r>
              <a:rPr lang="en-US" sz="2200" baseline="30000" dirty="0" smtClean="0">
                <a:solidFill>
                  <a:prstClr val="black"/>
                </a:solidFill>
                <a:latin typeface="Times New Roman"/>
                <a:cs typeface="Times New Roman"/>
              </a:rPr>
              <a:t>10</a:t>
            </a:r>
            <a:r>
              <a:rPr lang="en-US" sz="2200" dirty="0" smtClean="0">
                <a:solidFill>
                  <a:prstClr val="black"/>
                </a:solidFill>
                <a:latin typeface="Times New Roman"/>
                <a:cs typeface="Times New Roman"/>
              </a:rPr>
              <a:t>  In order for the information to be used for a different purpose than that for which it was collected, consent from the individual to whom it pertains is required.</a:t>
            </a:r>
            <a:r>
              <a:rPr lang="en-US" sz="2200" baseline="30000" dirty="0" smtClean="0">
                <a:solidFill>
                  <a:prstClr val="black"/>
                </a:solidFill>
                <a:latin typeface="Times New Roman"/>
                <a:cs typeface="Times New Roman"/>
              </a:rPr>
              <a:t>11</a:t>
            </a:r>
            <a:r>
              <a:rPr lang="en-US" sz="2200" dirty="0" smtClean="0">
                <a:solidFill>
                  <a:prstClr val="black"/>
                </a:solidFill>
                <a:latin typeface="Times New Roman"/>
                <a:cs typeface="Times New Roman"/>
              </a:rPr>
              <a:t>  </a:t>
            </a:r>
          </a:p>
          <a:p>
            <a:pPr>
              <a:spcAft>
                <a:spcPts val="0"/>
              </a:spcAft>
            </a:pPr>
            <a:endParaRPr lang="en-CA" sz="2200" dirty="0" smtClean="0">
              <a:latin typeface="Times New Roman" panose="02020603050405020304" pitchFamily="18" charset="0"/>
              <a:ea typeface="Calibri" panose="020F0502020204030204" pitchFamily="34" charset="0"/>
            </a:endParaRPr>
          </a:p>
          <a:p>
            <a:pPr>
              <a:spcAft>
                <a:spcPts val="0"/>
              </a:spcAft>
            </a:pPr>
            <a:r>
              <a:rPr lang="en-CA" sz="2200" dirty="0" smtClean="0">
                <a:latin typeface="Times New Roman" panose="02020603050405020304" pitchFamily="18" charset="0"/>
                <a:ea typeface="Calibri" panose="020F0502020204030204" pitchFamily="34" charset="0"/>
              </a:rPr>
              <a:t>FIPPA </a:t>
            </a:r>
            <a:r>
              <a:rPr lang="en-CA" sz="2200" dirty="0">
                <a:latin typeface="Times New Roman" panose="02020603050405020304" pitchFamily="18" charset="0"/>
                <a:ea typeface="Calibri" panose="020F0502020204030204" pitchFamily="34" charset="0"/>
              </a:rPr>
              <a:t>provides that a government institution that uses or discloses personal information under its control requires consent, given in the prescribed manner, of the individual to whom the information relates, unless the information is being used for the purpose for which the information was collected, or for a use consistent with that purpose</a:t>
            </a:r>
            <a:r>
              <a:rPr lang="en-CA" sz="2200" dirty="0" smtClean="0">
                <a:latin typeface="Times New Roman" panose="02020603050405020304" pitchFamily="18" charset="0"/>
                <a:ea typeface="Calibri" panose="020F0502020204030204" pitchFamily="34" charset="0"/>
              </a:rPr>
              <a:t>.</a:t>
            </a:r>
            <a:r>
              <a:rPr lang="en-CA" sz="2200" baseline="30000" dirty="0">
                <a:solidFill>
                  <a:prstClr val="black"/>
                </a:solidFill>
                <a:latin typeface="Times New Roman" panose="02020603050405020304" pitchFamily="18" charset="0"/>
                <a:ea typeface="Calibri" panose="020F0502020204030204" pitchFamily="34" charset="0"/>
              </a:rPr>
              <a:t> 12</a:t>
            </a:r>
            <a:r>
              <a:rPr lang="en-CA" sz="2200" dirty="0" smtClean="0">
                <a:latin typeface="Times New Roman" panose="02020603050405020304" pitchFamily="18" charset="0"/>
                <a:ea typeface="Calibri" panose="020F0502020204030204" pitchFamily="34" charset="0"/>
              </a:rPr>
              <a:t>  </a:t>
            </a:r>
            <a:r>
              <a:rPr lang="en-CA" sz="2200" dirty="0">
                <a:latin typeface="Times New Roman" panose="02020603050405020304" pitchFamily="18" charset="0"/>
                <a:ea typeface="Calibri" panose="020F0502020204030204" pitchFamily="34" charset="0"/>
              </a:rPr>
              <a:t>“Consistent purpose” is not defined by the </a:t>
            </a:r>
            <a:r>
              <a:rPr lang="en-CA" sz="2200" dirty="0" smtClean="0">
                <a:latin typeface="Times New Roman" panose="02020603050405020304" pitchFamily="18" charset="0"/>
                <a:ea typeface="Calibri" panose="020F0502020204030204" pitchFamily="34" charset="0"/>
              </a:rPr>
              <a:t>Act.</a:t>
            </a:r>
            <a:r>
              <a:rPr lang="en-CA" sz="2200" baseline="30000" dirty="0" smtClean="0">
                <a:latin typeface="Times New Roman" panose="02020603050405020304" pitchFamily="18" charset="0"/>
                <a:ea typeface="Calibri" panose="020F0502020204030204" pitchFamily="34" charset="0"/>
              </a:rPr>
              <a:t>13</a:t>
            </a:r>
            <a:endParaRPr lang="en-US" sz="2200" dirty="0" smtClean="0">
              <a:solidFill>
                <a:prstClr val="black"/>
              </a:solidFill>
              <a:latin typeface="Times New Roman"/>
              <a:cs typeface="Times New Roman"/>
            </a:endParaRPr>
          </a:p>
          <a:p>
            <a:pPr>
              <a:lnSpc>
                <a:spcPct val="107000"/>
              </a:lnSpc>
              <a:spcAft>
                <a:spcPts val="0"/>
              </a:spcAft>
            </a:pPr>
            <a:r>
              <a:rPr lang="en-CA" sz="2200" dirty="0">
                <a:latin typeface="Times New Roman" panose="02020603050405020304" pitchFamily="18" charset="0"/>
                <a:ea typeface="Calibri" panose="020F0502020204030204" pitchFamily="34" charset="0"/>
                <a:cs typeface="Times New Roman" panose="02020603050405020304" pitchFamily="18" charset="0"/>
              </a:rPr>
              <a:t>Personal information may also be disclosed without the individual’s consent, to any person for research or statistical purposes if the head </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CA" sz="2200" dirty="0" smtClean="0">
                <a:latin typeface="Times New Roman" panose="02020603050405020304" pitchFamily="18" charset="0"/>
                <a:ea typeface="Calibri" panose="020F0502020204030204" pitchFamily="34" charset="0"/>
                <a:cs typeface="Times New Roman" panose="02020603050405020304" pitchFamily="18" charset="0"/>
              </a:rPr>
              <a:t>(</a:t>
            </a:r>
            <a:r>
              <a:rPr lang="en-CA" sz="2200" dirty="0" err="1" smtClean="0">
                <a:latin typeface="Times New Roman" panose="02020603050405020304" pitchFamily="18" charset="0"/>
                <a:ea typeface="Calibri" panose="020F0502020204030204" pitchFamily="34" charset="0"/>
                <a:cs typeface="Times New Roman" panose="02020603050405020304" pitchFamily="18" charset="0"/>
              </a:rPr>
              <a:t>i</a:t>
            </a:r>
            <a:r>
              <a:rPr lang="en-CA" sz="2200" dirty="0" smtClean="0">
                <a:latin typeface="Times New Roman" panose="02020603050405020304" pitchFamily="18" charset="0"/>
                <a:ea typeface="Calibri" panose="020F0502020204030204" pitchFamily="34" charset="0"/>
                <a:cs typeface="Times New Roman" panose="02020603050405020304" pitchFamily="18" charset="0"/>
              </a:rPr>
              <a:t>) is </a:t>
            </a:r>
            <a:r>
              <a:rPr lang="en-CA" sz="2200" dirty="0">
                <a:latin typeface="Times New Roman" panose="02020603050405020304" pitchFamily="18" charset="0"/>
                <a:ea typeface="Calibri" panose="020F0502020204030204" pitchFamily="34" charset="0"/>
                <a:cs typeface="Times New Roman" panose="02020603050405020304" pitchFamily="18" charset="0"/>
              </a:rPr>
              <a:t>satisfied that the purpose for which the information is to be disclosed is not contrary to the public interest and cannot reasonably be accomplished unless the information is provided in a form that would identify the individual to whom it relates; and (ii) obtains from the person or body a written agreement not to make a subsequent disclosure of the information in a form that could reasonably be expected to identify the individual to whom it </a:t>
            </a:r>
            <a:r>
              <a:rPr lang="en-CA" sz="2200" dirty="0" smtClean="0">
                <a:latin typeface="Times New Roman" panose="02020603050405020304" pitchFamily="18" charset="0"/>
                <a:ea typeface="Calibri" panose="020F0502020204030204" pitchFamily="34" charset="0"/>
                <a:cs typeface="Times New Roman" panose="02020603050405020304" pitchFamily="18" charset="0"/>
              </a:rPr>
              <a:t>relates.</a:t>
            </a:r>
            <a:r>
              <a:rPr lang="en-CA" sz="2200" baseline="30000" dirty="0" smtClean="0">
                <a:latin typeface="Times New Roman" panose="02020603050405020304" pitchFamily="18" charset="0"/>
                <a:ea typeface="Calibri" panose="020F0502020204030204" pitchFamily="34" charset="0"/>
                <a:cs typeface="Times New Roman" panose="02020603050405020304" pitchFamily="18" charset="0"/>
              </a:rPr>
              <a:t>14</a:t>
            </a:r>
          </a:p>
          <a:p>
            <a:pPr marL="457200">
              <a:lnSpc>
                <a:spcPct val="107000"/>
              </a:lnSpc>
              <a:spcAft>
                <a:spcPts val="0"/>
              </a:spcAft>
            </a:pPr>
            <a:endParaRPr lang="en-CA" sz="2200" baseline="30000" dirty="0" smtClean="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Box 5"/>
          <p:cNvSpPr txBox="1"/>
          <p:nvPr/>
        </p:nvSpPr>
        <p:spPr>
          <a:xfrm>
            <a:off x="16675176" y="14591221"/>
            <a:ext cx="7526211" cy="2862322"/>
          </a:xfrm>
          <a:prstGeom prst="rect">
            <a:avLst/>
          </a:prstGeom>
          <a:noFill/>
        </p:spPr>
        <p:txBody>
          <a:bodyPr wrap="square" rtlCol="0">
            <a:spAutoFit/>
          </a:bodyPr>
          <a:lstStyle/>
          <a:p>
            <a:r>
              <a:rPr lang="en-CA" sz="2250" b="1" dirty="0" smtClean="0">
                <a:latin typeface="Times New Roman" panose="02020603050405020304" pitchFamily="18" charset="0"/>
                <a:cs typeface="Times New Roman" panose="02020603050405020304" pitchFamily="18" charset="0"/>
              </a:rPr>
              <a:t>Section 12 of the </a:t>
            </a:r>
            <a:r>
              <a:rPr lang="en-CA" sz="2250" b="1" dirty="0">
                <a:latin typeface="Times New Roman" panose="02020603050405020304" pitchFamily="18" charset="0"/>
                <a:cs typeface="Times New Roman" panose="02020603050405020304" pitchFamily="18" charset="0"/>
              </a:rPr>
              <a:t>GIPA </a:t>
            </a:r>
            <a:r>
              <a:rPr lang="en-CA" sz="2250" dirty="0" smtClean="0">
                <a:latin typeface="Times New Roman" panose="02020603050405020304" pitchFamily="18" charset="0"/>
                <a:cs typeface="Times New Roman" panose="02020603050405020304" pitchFamily="18" charset="0"/>
              </a:rPr>
              <a:t>establishes </a:t>
            </a:r>
            <a:r>
              <a:rPr lang="en-CA" sz="2250" dirty="0">
                <a:latin typeface="Times New Roman" panose="02020603050405020304" pitchFamily="18" charset="0"/>
                <a:cs typeface="Times New Roman" panose="02020603050405020304" pitchFamily="18" charset="0"/>
              </a:rPr>
              <a:t>the principle that there is a presumption of public interest in favour of disclosure of government information.  Interestingly, </a:t>
            </a:r>
            <a:r>
              <a:rPr lang="en-CA" sz="2250" dirty="0" smtClean="0">
                <a:latin typeface="Times New Roman" panose="02020603050405020304" pitchFamily="18" charset="0"/>
                <a:cs typeface="Times New Roman" panose="02020603050405020304" pitchFamily="18" charset="0"/>
              </a:rPr>
              <a:t>this includes the </a:t>
            </a:r>
            <a:r>
              <a:rPr lang="en-CA" sz="2250" dirty="0">
                <a:latin typeface="Times New Roman" panose="02020603050405020304" pitchFamily="18" charset="0"/>
                <a:cs typeface="Times New Roman" panose="02020603050405020304" pitchFamily="18" charset="0"/>
              </a:rPr>
              <a:t>following </a:t>
            </a:r>
            <a:r>
              <a:rPr lang="en-CA" sz="2250" dirty="0" smtClean="0">
                <a:latin typeface="Times New Roman" panose="02020603050405020304" pitchFamily="18" charset="0"/>
                <a:cs typeface="Times New Roman" panose="02020603050405020304" pitchFamily="18" charset="0"/>
              </a:rPr>
              <a:t>example: </a:t>
            </a:r>
            <a:r>
              <a:rPr lang="en-CA" sz="2250" dirty="0">
                <a:latin typeface="Times New Roman" panose="02020603050405020304" pitchFamily="18" charset="0"/>
                <a:cs typeface="Times New Roman" panose="02020603050405020304" pitchFamily="18" charset="0"/>
              </a:rPr>
              <a:t>disclosure of information that “</a:t>
            </a:r>
            <a:r>
              <a:rPr lang="en-US" sz="2250" dirty="0">
                <a:latin typeface="Times New Roman" panose="02020603050405020304" pitchFamily="18" charset="0"/>
                <a:cs typeface="Times New Roman" panose="02020603050405020304" pitchFamily="18" charset="0"/>
              </a:rPr>
              <a:t>could reasonably </a:t>
            </a:r>
            <a:r>
              <a:rPr lang="en-US" sz="2250" dirty="0" smtClean="0">
                <a:latin typeface="Times New Roman" panose="02020603050405020304" pitchFamily="18" charset="0"/>
                <a:cs typeface="Times New Roman" panose="02020603050405020304" pitchFamily="18" charset="0"/>
              </a:rPr>
              <a:t>be expected to promote open discussion of public affairs, enhance government accountability or contribute to positive and informed  debate on issues of public importance.”  If this consideration is accepted as relevant, it is then taken into</a:t>
            </a:r>
          </a:p>
        </p:txBody>
      </p:sp>
      <p:sp>
        <p:nvSpPr>
          <p:cNvPr id="7" name="Text Placeholder 6"/>
          <p:cNvSpPr>
            <a:spLocks noGrp="1"/>
          </p:cNvSpPr>
          <p:nvPr>
            <p:ph type="body" sz="quarter" idx="22"/>
          </p:nvPr>
        </p:nvSpPr>
        <p:spPr/>
        <p:txBody>
          <a:bodyPr/>
          <a:lstStyle/>
          <a:p>
            <a:r>
              <a:rPr lang="fr-CA" dirty="0" smtClean="0"/>
              <a:t>Court user </a:t>
            </a:r>
            <a:r>
              <a:rPr lang="fr-CA" dirty="0" err="1" smtClean="0"/>
              <a:t>surveys</a:t>
            </a:r>
            <a:r>
              <a:rPr lang="fr-CA" dirty="0" smtClean="0"/>
              <a:t> as a source of data</a:t>
            </a:r>
            <a:endParaRPr lang="en-US" dirty="0"/>
          </a:p>
        </p:txBody>
      </p:sp>
      <p:sp>
        <p:nvSpPr>
          <p:cNvPr id="8" name="TextBox 7"/>
          <p:cNvSpPr txBox="1"/>
          <p:nvPr/>
        </p:nvSpPr>
        <p:spPr>
          <a:xfrm>
            <a:off x="8690375" y="20090335"/>
            <a:ext cx="7537847" cy="1107996"/>
          </a:xfrm>
          <a:prstGeom prst="rect">
            <a:avLst/>
          </a:prstGeom>
          <a:noFill/>
        </p:spPr>
        <p:txBody>
          <a:bodyPr wrap="square" rtlCol="0">
            <a:spAutoFit/>
          </a:bodyPr>
          <a:lstStyle/>
          <a:p>
            <a:r>
              <a:rPr lang="en-CA" sz="2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FIPPA Regulations stipulate the prescribed manner in which consent is to be given.  At s. 18, the Regulations state </a:t>
            </a:r>
            <a:r>
              <a:rPr lang="en-CA" sz="2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that</a:t>
            </a:r>
          </a:p>
          <a:p>
            <a:endParaRPr lang="en-US" sz="2200" dirty="0"/>
          </a:p>
        </p:txBody>
      </p:sp>
    </p:spTree>
    <p:extLst>
      <p:ext uri="{BB962C8B-B14F-4D97-AF65-F5344CB8AC3E}">
        <p14:creationId xmlns:p14="http://schemas.microsoft.com/office/powerpoint/2010/main" val="107965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UofSPoster48x72-Generic">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of S 3 Column Layout">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Uof S 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solidFill>
            <a:schemeClr val="tx1"/>
          </a:solidFill>
          <a:miter lim="800000"/>
          <a:headEnd/>
          <a:tailEnd/>
        </a:ln>
        <a:effectLst/>
      </a:spPr>
      <a:bodyPr wrap="none" lIns="65304" tIns="32651" rIns="65304" bIns="32651" anchor="ctr"/>
      <a:lstStyle>
        <a:defPPr>
          <a:defRPr dirty="0"/>
        </a:defPPr>
      </a:lstStyle>
    </a:spDef>
  </a:objectDefaults>
  <a:extraClrSchemeLst/>
</a:theme>
</file>

<file path=ppt/theme/theme4.xml><?xml version="1.0" encoding="utf-8"?>
<a:theme xmlns:a="http://schemas.openxmlformats.org/drawingml/2006/main" name="Uof S Right Highlight">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UofSPoster48x72-Generic.potx</Template>
  <TotalTime>4971</TotalTime>
  <Words>1353</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vt:i4>
      </vt:variant>
    </vt:vector>
  </HeadingPairs>
  <TitlesOfParts>
    <vt:vector size="10" baseType="lpstr">
      <vt:lpstr>Arial</vt:lpstr>
      <vt:lpstr>Calibri</vt:lpstr>
      <vt:lpstr>Lucida Grande</vt:lpstr>
      <vt:lpstr>Times New Roman</vt:lpstr>
      <vt:lpstr>Trebuchet MS</vt:lpstr>
      <vt:lpstr>UofSPoster48x72-Generic</vt:lpstr>
      <vt:lpstr>Uof S 3 Column Layout</vt:lpstr>
      <vt:lpstr>Uof S Classic - Wide Center</vt:lpstr>
      <vt:lpstr>Uof S Right Highlight</vt:lpstr>
      <vt:lpstr>Privacy Law Implications in Increasing the Role of Data in Access to Justice Initiatives</vt:lpstr>
    </vt:vector>
  </TitlesOfParts>
  <Manager>John Ogresko/Wayne Giesbrecht</Manager>
  <Company>eMAP - University of Saskatchewan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Generic Research Poster - 4 Templates</dc:title>
  <dc:subject>Poster</dc:subject>
  <dc:creator>Peter Downing/eMAP Media Development</dc:creator>
  <cp:keywords/>
  <dc:description>Created in 2011 for eMAP website for University of Saskatchewan Campus Community</dc:description>
  <cp:lastModifiedBy>Laura Schaan</cp:lastModifiedBy>
  <cp:revision>151</cp:revision>
  <dcterms:created xsi:type="dcterms:W3CDTF">2011-04-21T17:26:56Z</dcterms:created>
  <dcterms:modified xsi:type="dcterms:W3CDTF">2018-08-15T23:28:57Z</dcterms:modified>
  <cp:category>Poster</cp:category>
</cp:coreProperties>
</file>